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711F4-77FF-4D0B-BA95-8F4332CFB533}" v="1276" dt="2023-01-16T15:24:35.540"/>
    <p1510:client id="{AA4E8C14-8017-4484-BE1F-A1FE916D5C69}" v="1" dt="2023-01-20T06:34:46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neth Åhlund1" userId="72ae35a2297ccd70" providerId="LiveId" clId="{102B4AC1-5743-43E7-9E83-6201D23ABC61}"/>
    <pc:docChg chg="modSld">
      <pc:chgData name="Cenneth Åhlund1" userId="72ae35a2297ccd70" providerId="LiveId" clId="{102B4AC1-5743-43E7-9E83-6201D23ABC61}" dt="2023-01-05T15:12:09.844" v="237" actId="688"/>
      <pc:docMkLst>
        <pc:docMk/>
      </pc:docMkLst>
      <pc:sldChg chg="addSp modSp mod">
        <pc:chgData name="Cenneth Åhlund1" userId="72ae35a2297ccd70" providerId="LiveId" clId="{102B4AC1-5743-43E7-9E83-6201D23ABC61}" dt="2023-01-05T15:12:09.844" v="237" actId="688"/>
        <pc:sldMkLst>
          <pc:docMk/>
          <pc:sldMk cId="0" sldId="261"/>
        </pc:sldMkLst>
        <pc:spChg chg="add mod">
          <ac:chgData name="Cenneth Åhlund1" userId="72ae35a2297ccd70" providerId="LiveId" clId="{102B4AC1-5743-43E7-9E83-6201D23ABC61}" dt="2023-01-05T14:51:43.573" v="194" actId="14100"/>
          <ac:spMkLst>
            <pc:docMk/>
            <pc:sldMk cId="0" sldId="261"/>
            <ac:spMk id="3" creationId="{82131EA3-7AD1-EB19-78B9-DB99C512920E}"/>
          </ac:spMkLst>
        </pc:spChg>
        <pc:graphicFrameChg chg="mod">
          <ac:chgData name="Cenneth Åhlund1" userId="72ae35a2297ccd70" providerId="LiveId" clId="{102B4AC1-5743-43E7-9E83-6201D23ABC61}" dt="2023-01-05T14:53:01.654" v="233" actId="20577"/>
          <ac:graphicFrameMkLst>
            <pc:docMk/>
            <pc:sldMk cId="0" sldId="261"/>
            <ac:graphicFrameMk id="2" creationId="{739C4586-9852-472C-9355-61449051E780}"/>
          </ac:graphicFrameMkLst>
        </pc:graphicFrameChg>
        <pc:picChg chg="add mod">
          <ac:chgData name="Cenneth Åhlund1" userId="72ae35a2297ccd70" providerId="LiveId" clId="{102B4AC1-5743-43E7-9E83-6201D23ABC61}" dt="2023-01-05T15:12:09.844" v="237" actId="688"/>
          <ac:picMkLst>
            <pc:docMk/>
            <pc:sldMk cId="0" sldId="261"/>
            <ac:picMk id="4" creationId="{83867745-830E-5518-ED7C-6F02B1E1A0EF}"/>
          </ac:picMkLst>
        </pc:picChg>
      </pc:sldChg>
    </pc:docChg>
  </pc:docChgLst>
  <pc:docChgLst>
    <pc:chgData name="Cenneth Åhlund" userId="S::cenneth.ahlund@bagskytte.se::bef3f4f4-5775-48c3-a0b8-879b20c8a276" providerId="AD" clId="Web-{DC8BAE35-2760-42E5-8E75-2F179418071F}"/>
    <pc:docChg chg="modSld">
      <pc:chgData name="Cenneth Åhlund" userId="S::cenneth.ahlund@bagskytte.se::bef3f4f4-5775-48c3-a0b8-879b20c8a276" providerId="AD" clId="Web-{DC8BAE35-2760-42E5-8E75-2F179418071F}" dt="2023-01-05T14:31:48.297" v="1" actId="1076"/>
      <pc:docMkLst>
        <pc:docMk/>
      </pc:docMkLst>
      <pc:sldChg chg="modSp">
        <pc:chgData name="Cenneth Åhlund" userId="S::cenneth.ahlund@bagskytte.se::bef3f4f4-5775-48c3-a0b8-879b20c8a276" providerId="AD" clId="Web-{DC8BAE35-2760-42E5-8E75-2F179418071F}" dt="2023-01-05T14:31:48.297" v="1" actId="1076"/>
        <pc:sldMkLst>
          <pc:docMk/>
          <pc:sldMk cId="1394042745" sldId="280"/>
        </pc:sldMkLst>
        <pc:graphicFrameChg chg="mod">
          <ac:chgData name="Cenneth Åhlund" userId="S::cenneth.ahlund@bagskytte.se::bef3f4f4-5775-48c3-a0b8-879b20c8a276" providerId="AD" clId="Web-{DC8BAE35-2760-42E5-8E75-2F179418071F}" dt="2023-01-05T14:31:48.297" v="1" actId="1076"/>
          <ac:graphicFrameMkLst>
            <pc:docMk/>
            <pc:sldMk cId="1394042745" sldId="280"/>
            <ac:graphicFrameMk id="2" creationId="{739C4586-9852-472C-9355-61449051E780}"/>
          </ac:graphicFrameMkLst>
        </pc:graphicFrameChg>
      </pc:sldChg>
    </pc:docChg>
  </pc:docChgLst>
  <pc:docChgLst>
    <pc:chgData name="Cenneth Åhlund1" userId="72ae35a2297ccd70" providerId="LiveId" clId="{5E51979F-D5B0-48D2-9B74-B4A536B27519}"/>
    <pc:docChg chg="delSld modSld">
      <pc:chgData name="Cenneth Åhlund1" userId="72ae35a2297ccd70" providerId="LiveId" clId="{5E51979F-D5B0-48D2-9B74-B4A536B27519}" dt="2023-01-02T09:48:46.800" v="56" actId="1076"/>
      <pc:docMkLst>
        <pc:docMk/>
      </pc:docMkLst>
      <pc:sldChg chg="modSp mod">
        <pc:chgData name="Cenneth Åhlund1" userId="72ae35a2297ccd70" providerId="LiveId" clId="{5E51979F-D5B0-48D2-9B74-B4A536B27519}" dt="2023-01-02T09:45:54.814" v="29" actId="20577"/>
        <pc:sldMkLst>
          <pc:docMk/>
          <pc:sldMk cId="2447020684" sldId="256"/>
        </pc:sldMkLst>
        <pc:spChg chg="mod">
          <ac:chgData name="Cenneth Åhlund1" userId="72ae35a2297ccd70" providerId="LiveId" clId="{5E51979F-D5B0-48D2-9B74-B4A536B27519}" dt="2023-01-02T09:45:54.814" v="29" actId="20577"/>
          <ac:spMkLst>
            <pc:docMk/>
            <pc:sldMk cId="2447020684" sldId="256"/>
            <ac:spMk id="5" creationId="{35B4B80B-9BE8-4477-9AFD-59BE803F80CC}"/>
          </ac:spMkLst>
        </pc:spChg>
      </pc:sldChg>
      <pc:sldChg chg="del">
        <pc:chgData name="Cenneth Åhlund1" userId="72ae35a2297ccd70" providerId="LiveId" clId="{5E51979F-D5B0-48D2-9B74-B4A536B27519}" dt="2023-01-02T09:45:37.939" v="1" actId="47"/>
        <pc:sldMkLst>
          <pc:docMk/>
          <pc:sldMk cId="4272931441" sldId="257"/>
        </pc:sldMkLst>
      </pc:sldChg>
      <pc:sldChg chg="del">
        <pc:chgData name="Cenneth Åhlund1" userId="72ae35a2297ccd70" providerId="LiveId" clId="{5E51979F-D5B0-48D2-9B74-B4A536B27519}" dt="2023-01-02T09:45:40.390" v="3" actId="47"/>
        <pc:sldMkLst>
          <pc:docMk/>
          <pc:sldMk cId="2265588860" sldId="258"/>
        </pc:sldMkLst>
      </pc:sldChg>
      <pc:sldChg chg="del">
        <pc:chgData name="Cenneth Åhlund1" userId="72ae35a2297ccd70" providerId="LiveId" clId="{5E51979F-D5B0-48D2-9B74-B4A536B27519}" dt="2023-01-02T09:45:39.481" v="2" actId="47"/>
        <pc:sldMkLst>
          <pc:docMk/>
          <pc:sldMk cId="2447069148" sldId="259"/>
        </pc:sldMkLst>
      </pc:sldChg>
      <pc:sldChg chg="del">
        <pc:chgData name="Cenneth Åhlund1" userId="72ae35a2297ccd70" providerId="LiveId" clId="{5E51979F-D5B0-48D2-9B74-B4A536B27519}" dt="2023-01-02T09:45:35.499" v="0" actId="47"/>
        <pc:sldMkLst>
          <pc:docMk/>
          <pc:sldMk cId="2794624110" sldId="260"/>
        </pc:sldMkLst>
      </pc:sldChg>
      <pc:sldChg chg="modSp mod">
        <pc:chgData name="Cenneth Åhlund1" userId="72ae35a2297ccd70" providerId="LiveId" clId="{5E51979F-D5B0-48D2-9B74-B4A536B27519}" dt="2023-01-02T09:48:28.208" v="55" actId="207"/>
        <pc:sldMkLst>
          <pc:docMk/>
          <pc:sldMk cId="0" sldId="261"/>
        </pc:sldMkLst>
        <pc:spChg chg="mod">
          <ac:chgData name="Cenneth Åhlund1" userId="72ae35a2297ccd70" providerId="LiveId" clId="{5E51979F-D5B0-48D2-9B74-B4A536B27519}" dt="2023-01-02T09:48:04.006" v="51" actId="20577"/>
          <ac:spMkLst>
            <pc:docMk/>
            <pc:sldMk cId="0" sldId="261"/>
            <ac:spMk id="17410" creationId="{594D3F95-C30E-8047-A4E0-32834C120427}"/>
          </ac:spMkLst>
        </pc:spChg>
        <pc:spChg chg="mod">
          <ac:chgData name="Cenneth Åhlund1" userId="72ae35a2297ccd70" providerId="LiveId" clId="{5E51979F-D5B0-48D2-9B74-B4A536B27519}" dt="2023-01-02T09:48:19.756" v="54" actId="207"/>
          <ac:spMkLst>
            <pc:docMk/>
            <pc:sldMk cId="0" sldId="261"/>
            <ac:spMk id="17411" creationId="{05740AC9-3D66-B24B-8A5B-76AFFDD64DBF}"/>
          </ac:spMkLst>
        </pc:spChg>
        <pc:graphicFrameChg chg="modGraphic">
          <ac:chgData name="Cenneth Åhlund1" userId="72ae35a2297ccd70" providerId="LiveId" clId="{5E51979F-D5B0-48D2-9B74-B4A536B27519}" dt="2023-01-02T09:48:28.208" v="55" actId="207"/>
          <ac:graphicFrameMkLst>
            <pc:docMk/>
            <pc:sldMk cId="0" sldId="261"/>
            <ac:graphicFrameMk id="2" creationId="{739C4586-9852-472C-9355-61449051E780}"/>
          </ac:graphicFrameMkLst>
        </pc:graphicFrameChg>
      </pc:sldChg>
      <pc:sldChg chg="modSp mod">
        <pc:chgData name="Cenneth Åhlund1" userId="72ae35a2297ccd70" providerId="LiveId" clId="{5E51979F-D5B0-48D2-9B74-B4A536B27519}" dt="2023-01-02T09:48:46.800" v="56" actId="1076"/>
        <pc:sldMkLst>
          <pc:docMk/>
          <pc:sldMk cId="0" sldId="279"/>
        </pc:sldMkLst>
        <pc:spChg chg="mod">
          <ac:chgData name="Cenneth Åhlund1" userId="72ae35a2297ccd70" providerId="LiveId" clId="{5E51979F-D5B0-48D2-9B74-B4A536B27519}" dt="2023-01-02T09:46:56.831" v="34" actId="2711"/>
          <ac:spMkLst>
            <pc:docMk/>
            <pc:sldMk cId="0" sldId="279"/>
            <ac:spMk id="60418" creationId="{FA9A5A36-CABC-724B-B7E2-444A7177C311}"/>
          </ac:spMkLst>
        </pc:spChg>
        <pc:graphicFrameChg chg="mod">
          <ac:chgData name="Cenneth Åhlund1" userId="72ae35a2297ccd70" providerId="LiveId" clId="{5E51979F-D5B0-48D2-9B74-B4A536B27519}" dt="2023-01-02T09:48:46.800" v="56" actId="1076"/>
          <ac:graphicFrameMkLst>
            <pc:docMk/>
            <pc:sldMk cId="0" sldId="279"/>
            <ac:graphicFrameMk id="2" creationId="{D21830EA-3666-419B-BF71-AE35232C5C84}"/>
          </ac:graphicFrameMkLst>
        </pc:graphicFrameChg>
      </pc:sldChg>
    </pc:docChg>
  </pc:docChgLst>
  <pc:docChgLst>
    <pc:chgData name="Rolf Volungholen" userId="S::rolf.volungholen@bagskytte.se::929d231e-9fea-441a-b1bc-ad9de94212ea" providerId="AD" clId="Web-{38C0F999-7069-4A4F-A1B7-CF005B9D6D61}"/>
    <pc:docChg chg="modSld">
      <pc:chgData name="Rolf Volungholen" userId="S::rolf.volungholen@bagskytte.se::929d231e-9fea-441a-b1bc-ad9de94212ea" providerId="AD" clId="Web-{38C0F999-7069-4A4F-A1B7-CF005B9D6D61}" dt="2023-01-08T19:17:17.282" v="0" actId="1076"/>
      <pc:docMkLst>
        <pc:docMk/>
      </pc:docMkLst>
      <pc:sldChg chg="modSp">
        <pc:chgData name="Rolf Volungholen" userId="S::rolf.volungholen@bagskytte.se::929d231e-9fea-441a-b1bc-ad9de94212ea" providerId="AD" clId="Web-{38C0F999-7069-4A4F-A1B7-CF005B9D6D61}" dt="2023-01-08T19:17:17.282" v="0" actId="1076"/>
        <pc:sldMkLst>
          <pc:docMk/>
          <pc:sldMk cId="1394042745" sldId="280"/>
        </pc:sldMkLst>
        <pc:graphicFrameChg chg="mod">
          <ac:chgData name="Rolf Volungholen" userId="S::rolf.volungholen@bagskytte.se::929d231e-9fea-441a-b1bc-ad9de94212ea" providerId="AD" clId="Web-{38C0F999-7069-4A4F-A1B7-CF005B9D6D61}" dt="2023-01-08T19:17:17.282" v="0" actId="1076"/>
          <ac:graphicFrameMkLst>
            <pc:docMk/>
            <pc:sldMk cId="1394042745" sldId="280"/>
            <ac:graphicFrameMk id="2" creationId="{739C4586-9852-472C-9355-61449051E780}"/>
          </ac:graphicFrameMkLst>
        </pc:graphicFrameChg>
      </pc:sldChg>
    </pc:docChg>
  </pc:docChgLst>
  <pc:docChgLst>
    <pc:chgData name="Rolf Volungholen" userId="929d231e-9fea-441a-b1bc-ad9de94212ea" providerId="ADAL" clId="{908711F4-77FF-4D0B-BA95-8F4332CFB533}"/>
    <pc:docChg chg="undo custSel addSld modSld">
      <pc:chgData name="Rolf Volungholen" userId="929d231e-9fea-441a-b1bc-ad9de94212ea" providerId="ADAL" clId="{908711F4-77FF-4D0B-BA95-8F4332CFB533}" dt="2023-01-16T15:24:35.539" v="1441"/>
      <pc:docMkLst>
        <pc:docMk/>
      </pc:docMkLst>
      <pc:sldChg chg="mod modShow">
        <pc:chgData name="Rolf Volungholen" userId="929d231e-9fea-441a-b1bc-ad9de94212ea" providerId="ADAL" clId="{908711F4-77FF-4D0B-BA95-8F4332CFB533}" dt="2023-01-05T13:38:21.284" v="924" actId="729"/>
        <pc:sldMkLst>
          <pc:docMk/>
          <pc:sldMk cId="0" sldId="261"/>
        </pc:sldMkLst>
      </pc:sldChg>
      <pc:sldChg chg="modSp mod">
        <pc:chgData name="Rolf Volungholen" userId="929d231e-9fea-441a-b1bc-ad9de94212ea" providerId="ADAL" clId="{908711F4-77FF-4D0B-BA95-8F4332CFB533}" dt="2023-01-16T15:15:16.282" v="1199" actId="403"/>
        <pc:sldMkLst>
          <pc:docMk/>
          <pc:sldMk cId="0" sldId="279"/>
        </pc:sldMkLst>
        <pc:graphicFrameChg chg="mod modGraphic">
          <ac:chgData name="Rolf Volungholen" userId="929d231e-9fea-441a-b1bc-ad9de94212ea" providerId="ADAL" clId="{908711F4-77FF-4D0B-BA95-8F4332CFB533}" dt="2023-01-16T15:15:16.282" v="1199" actId="403"/>
          <ac:graphicFrameMkLst>
            <pc:docMk/>
            <pc:sldMk cId="0" sldId="279"/>
            <ac:graphicFrameMk id="2" creationId="{D21830EA-3666-419B-BF71-AE35232C5C84}"/>
          </ac:graphicFrameMkLst>
        </pc:graphicFrameChg>
      </pc:sldChg>
      <pc:sldChg chg="delSp modSp add mod">
        <pc:chgData name="Rolf Volungholen" userId="929d231e-9fea-441a-b1bc-ad9de94212ea" providerId="ADAL" clId="{908711F4-77FF-4D0B-BA95-8F4332CFB533}" dt="2023-01-16T15:24:35.539" v="1441"/>
        <pc:sldMkLst>
          <pc:docMk/>
          <pc:sldMk cId="1394042745" sldId="280"/>
        </pc:sldMkLst>
        <pc:spChg chg="del mod">
          <ac:chgData name="Rolf Volungholen" userId="929d231e-9fea-441a-b1bc-ad9de94212ea" providerId="ADAL" clId="{908711F4-77FF-4D0B-BA95-8F4332CFB533}" dt="2023-01-05T12:58:21.404" v="2" actId="478"/>
          <ac:spMkLst>
            <pc:docMk/>
            <pc:sldMk cId="1394042745" sldId="280"/>
            <ac:spMk id="17411" creationId="{05740AC9-3D66-B24B-8A5B-76AFFDD64DBF}"/>
          </ac:spMkLst>
        </pc:spChg>
        <pc:graphicFrameChg chg="mod modGraphic">
          <ac:chgData name="Rolf Volungholen" userId="929d231e-9fea-441a-b1bc-ad9de94212ea" providerId="ADAL" clId="{908711F4-77FF-4D0B-BA95-8F4332CFB533}" dt="2023-01-16T15:24:35.539" v="1441"/>
          <ac:graphicFrameMkLst>
            <pc:docMk/>
            <pc:sldMk cId="1394042745" sldId="280"/>
            <ac:graphicFrameMk id="2" creationId="{739C4586-9852-472C-9355-61449051E780}"/>
          </ac:graphicFrameMkLst>
        </pc:graphicFrameChg>
      </pc:sldChg>
      <pc:sldChg chg="addSp delSp modSp new mod">
        <pc:chgData name="Rolf Volungholen" userId="929d231e-9fea-441a-b1bc-ad9de94212ea" providerId="ADAL" clId="{908711F4-77FF-4D0B-BA95-8F4332CFB533}" dt="2023-01-16T15:16:34.210" v="1201" actId="403"/>
        <pc:sldMkLst>
          <pc:docMk/>
          <pc:sldMk cId="2796541026" sldId="281"/>
        </pc:sldMkLst>
        <pc:spChg chg="mod">
          <ac:chgData name="Rolf Volungholen" userId="929d231e-9fea-441a-b1bc-ad9de94212ea" providerId="ADAL" clId="{908711F4-77FF-4D0B-BA95-8F4332CFB533}" dt="2023-01-05T13:36:05.796" v="767" actId="20577"/>
          <ac:spMkLst>
            <pc:docMk/>
            <pc:sldMk cId="2796541026" sldId="281"/>
            <ac:spMk id="2" creationId="{ADCAE57F-93ED-E69A-643D-8364070FF74F}"/>
          </ac:spMkLst>
        </pc:spChg>
        <pc:spChg chg="del">
          <ac:chgData name="Rolf Volungholen" userId="929d231e-9fea-441a-b1bc-ad9de94212ea" providerId="ADAL" clId="{908711F4-77FF-4D0B-BA95-8F4332CFB533}" dt="2023-01-05T13:36:27.762" v="770" actId="478"/>
          <ac:spMkLst>
            <pc:docMk/>
            <pc:sldMk cId="2796541026" sldId="281"/>
            <ac:spMk id="3" creationId="{DCE41693-87F3-4726-183C-29E38E434955}"/>
          </ac:spMkLst>
        </pc:spChg>
        <pc:spChg chg="add mod">
          <ac:chgData name="Rolf Volungholen" userId="929d231e-9fea-441a-b1bc-ad9de94212ea" providerId="ADAL" clId="{908711F4-77FF-4D0B-BA95-8F4332CFB533}" dt="2023-01-05T13:24:00.717" v="605"/>
          <ac:spMkLst>
            <pc:docMk/>
            <pc:sldMk cId="2796541026" sldId="281"/>
            <ac:spMk id="5" creationId="{B29B6CBB-960F-D12F-1837-19555F0951E2}"/>
          </ac:spMkLst>
        </pc:spChg>
        <pc:spChg chg="add mod">
          <ac:chgData name="Rolf Volungholen" userId="929d231e-9fea-441a-b1bc-ad9de94212ea" providerId="ADAL" clId="{908711F4-77FF-4D0B-BA95-8F4332CFB533}" dt="2023-01-16T15:16:34.210" v="1201" actId="403"/>
          <ac:spMkLst>
            <pc:docMk/>
            <pc:sldMk cId="2796541026" sldId="281"/>
            <ac:spMk id="6" creationId="{D361EB05-A638-FABD-A118-6FEBBFDDA7CE}"/>
          </ac:spMkLst>
        </pc:spChg>
        <pc:grpChg chg="add mod">
          <ac:chgData name="Rolf Volungholen" userId="929d231e-9fea-441a-b1bc-ad9de94212ea" providerId="ADAL" clId="{908711F4-77FF-4D0B-BA95-8F4332CFB533}" dt="2023-01-05T13:38:06.514" v="923" actId="1038"/>
          <ac:grpSpMkLst>
            <pc:docMk/>
            <pc:sldMk cId="2796541026" sldId="281"/>
            <ac:grpSpMk id="4" creationId="{EC5DF313-4719-8DD3-923E-7D417C9913AC}"/>
          </ac:grpSpMkLst>
        </pc:grpChg>
      </pc:sldChg>
    </pc:docChg>
  </pc:docChgLst>
  <pc:docChgLst>
    <pc:chgData name="Cenneth Åhlund" userId="S::cenneth.ahlund@bagskytte.se::bef3f4f4-5775-48c3-a0b8-879b20c8a276" providerId="AD" clId="Web-{AA4E8C14-8017-4484-BE1F-A1FE916D5C69}"/>
    <pc:docChg chg="delSld">
      <pc:chgData name="Cenneth Åhlund" userId="S::cenneth.ahlund@bagskytte.se::bef3f4f4-5775-48c3-a0b8-879b20c8a276" providerId="AD" clId="Web-{AA4E8C14-8017-4484-BE1F-A1FE916D5C69}" dt="2023-01-20T06:34:46.877" v="0"/>
      <pc:docMkLst>
        <pc:docMk/>
      </pc:docMkLst>
      <pc:sldChg chg="del">
        <pc:chgData name="Cenneth Åhlund" userId="S::cenneth.ahlund@bagskytte.se::bef3f4f4-5775-48c3-a0b8-879b20c8a276" providerId="AD" clId="Web-{AA4E8C14-8017-4484-BE1F-A1FE916D5C69}" dt="2023-01-20T06:34:46.877" v="0"/>
        <pc:sldMkLst>
          <pc:docMk/>
          <pc:sldMk cId="0" sldId="2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6263A-DF97-4C01-AB6D-0F3D1EEE46A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331F76F-E66D-4926-B9A1-0DD56E522BD0}">
      <dgm:prSet phldrT="[Text]" phldr="0" custT="1"/>
      <dgm:spPr/>
      <dgm:t>
        <a:bodyPr/>
        <a:lstStyle/>
        <a:p>
          <a:pPr rtl="0"/>
          <a:r>
            <a:rPr lang="sv-SE" sz="1400" dirty="0">
              <a:latin typeface="Brandon Grotesque Medium" panose="020B0603020203060202" pitchFamily="34" charset="0"/>
            </a:rPr>
            <a:t>Valberedning</a:t>
          </a:r>
          <a:r>
            <a:rPr lang="sv-SE" sz="1400" b="0" i="0" u="none" strike="noStrike" cap="none" baseline="0" noProof="0" dirty="0">
              <a:latin typeface="Brandon Grotesque Medium" panose="020B0603020203060202" pitchFamily="34" charset="0"/>
              <a:ea typeface="Microsoft Sans Serif"/>
              <a:cs typeface="Microsoft Sans Serif"/>
            </a:rPr>
            <a:t> följer styrelsens</a:t>
          </a:r>
          <a:r>
            <a:rPr lang="sv-SE" sz="1400" dirty="0">
              <a:latin typeface="Brandon Grotesque Medium" panose="020B0603020203060202" pitchFamily="34" charset="0"/>
            </a:rPr>
            <a:t> </a:t>
          </a:r>
          <a:r>
            <a:rPr lang="sv-SE" sz="1400" b="0" i="0" u="none" strike="noStrike" cap="none" baseline="0" noProof="0" dirty="0">
              <a:latin typeface="Brandon Grotesque Medium" panose="020B0603020203060202" pitchFamily="34" charset="0"/>
              <a:ea typeface="Microsoft Sans Serif"/>
              <a:cs typeface="Microsoft Sans Serif"/>
            </a:rPr>
            <a:t>och etiknämnden</a:t>
          </a:r>
          <a:endParaRPr lang="sv-SE" sz="1400" dirty="0">
            <a:latin typeface="Brandon Grotesque Medium" panose="020B0603020203060202" pitchFamily="34" charset="0"/>
          </a:endParaRPr>
        </a:p>
      </dgm:t>
    </dgm:pt>
    <dgm:pt modelId="{6C307B46-1341-4983-8D20-88FE371A6320}" type="parTrans" cxnId="{CFFC2AF9-6FEE-408A-9B63-B431F8060543}">
      <dgm:prSet/>
      <dgm:spPr/>
      <dgm:t>
        <a:bodyPr/>
        <a:lstStyle/>
        <a:p>
          <a:endParaRPr lang="sv-SE"/>
        </a:p>
      </dgm:t>
    </dgm:pt>
    <dgm:pt modelId="{79678B0D-B84F-4A61-9566-E5F2423FE7EC}" type="sibTrans" cxnId="{CFFC2AF9-6FEE-408A-9B63-B431F8060543}">
      <dgm:prSet/>
      <dgm:spPr/>
      <dgm:t>
        <a:bodyPr/>
        <a:lstStyle/>
        <a:p>
          <a:endParaRPr lang="sv-SE">
            <a:latin typeface="Brandon Grotesque Medium" panose="020B0603020203060202" pitchFamily="34" charset="0"/>
          </a:endParaRPr>
        </a:p>
      </dgm:t>
    </dgm:pt>
    <dgm:pt modelId="{47EEB18B-B832-48DE-ACF3-04E39AAE2A24}">
      <dgm:prSet phldrT="[Text]" phldr="0" custT="1"/>
      <dgm:spPr/>
      <dgm:t>
        <a:bodyPr/>
        <a:lstStyle/>
        <a:p>
          <a:pPr rtl="0"/>
          <a:r>
            <a:rPr lang="sv-SE" sz="1000" dirty="0">
              <a:latin typeface="Brandon Grotesque Medium" panose="020B0603020203060202" pitchFamily="34" charset="0"/>
            </a:rPr>
            <a:t>Hur går det?</a:t>
          </a:r>
          <a:endParaRPr lang="sv-SE" sz="900" dirty="0">
            <a:latin typeface="Brandon Grotesque Medium" panose="020B0603020203060202" pitchFamily="34" charset="0"/>
          </a:endParaRPr>
        </a:p>
      </dgm:t>
    </dgm:pt>
    <dgm:pt modelId="{70F3CFC3-F466-4C81-85F6-30D047C0E993}" type="parTrans" cxnId="{88760A15-3BBE-4507-B30A-472660503214}">
      <dgm:prSet/>
      <dgm:spPr/>
      <dgm:t>
        <a:bodyPr/>
        <a:lstStyle/>
        <a:p>
          <a:endParaRPr lang="sv-SE"/>
        </a:p>
      </dgm:t>
    </dgm:pt>
    <dgm:pt modelId="{3A15595B-9CD4-4494-9896-F08E51A81A37}" type="sibTrans" cxnId="{88760A15-3BBE-4507-B30A-472660503214}">
      <dgm:prSet/>
      <dgm:spPr/>
      <dgm:t>
        <a:bodyPr/>
        <a:lstStyle/>
        <a:p>
          <a:endParaRPr lang="sv-SE"/>
        </a:p>
      </dgm:t>
    </dgm:pt>
    <dgm:pt modelId="{7091CD0C-0FCC-4EF3-9B91-AA140B20F46D}">
      <dgm:prSet phldrT="[Text]" phldr="0" custT="1"/>
      <dgm:spPr/>
      <dgm:t>
        <a:bodyPr/>
        <a:lstStyle/>
        <a:p>
          <a:pPr rtl="0"/>
          <a:r>
            <a:rPr lang="sv-SE" sz="1400" dirty="0" err="1">
              <a:latin typeface="Brandon Grotesque Medium" panose="020B0603020203060202" pitchFamily="34" charset="0"/>
            </a:rPr>
            <a:t>VB:n</a:t>
          </a:r>
          <a:r>
            <a:rPr lang="sv-SE" sz="1400" dirty="0">
              <a:latin typeface="Brandon Grotesque Medium" panose="020B0603020203060202" pitchFamily="34" charset="0"/>
            </a:rPr>
            <a:t> intervjuar</a:t>
          </a:r>
        </a:p>
      </dgm:t>
    </dgm:pt>
    <dgm:pt modelId="{CBAB7894-4702-4FA1-B124-989EC70CC0BD}" type="parTrans" cxnId="{12CEB7FF-D55C-4610-B499-7CFEED365AFE}">
      <dgm:prSet/>
      <dgm:spPr/>
      <dgm:t>
        <a:bodyPr/>
        <a:lstStyle/>
        <a:p>
          <a:endParaRPr lang="sv-SE"/>
        </a:p>
      </dgm:t>
    </dgm:pt>
    <dgm:pt modelId="{39946B8D-8F19-4685-B398-7D4CE3924D6E}" type="sibTrans" cxnId="{12CEB7FF-D55C-4610-B499-7CFEED365AFE}">
      <dgm:prSet/>
      <dgm:spPr/>
      <dgm:t>
        <a:bodyPr/>
        <a:lstStyle/>
        <a:p>
          <a:endParaRPr lang="sv-SE">
            <a:latin typeface="Brandon Grotesque Medium" panose="020B0603020203060202" pitchFamily="34" charset="0"/>
          </a:endParaRPr>
        </a:p>
      </dgm:t>
    </dgm:pt>
    <dgm:pt modelId="{73A7E09F-F5F2-4A99-AD64-8E830ACBC0C5}">
      <dgm:prSet phldrT="[Text]" phldr="0" custT="1"/>
      <dgm:spPr/>
      <dgm:t>
        <a:bodyPr/>
        <a:lstStyle/>
        <a:p>
          <a:pPr rtl="0"/>
          <a:r>
            <a:rPr lang="sv-SE" sz="1000" dirty="0">
              <a:latin typeface="Brandon Grotesque Medium" panose="020B0603020203060202" pitchFamily="34" charset="0"/>
            </a:rPr>
            <a:t>Förnya kandidatur?</a:t>
          </a:r>
        </a:p>
      </dgm:t>
    </dgm:pt>
    <dgm:pt modelId="{642EBA05-151A-43FA-AA12-45C9E825BDC0}" type="parTrans" cxnId="{465B703F-3FB7-4DCB-A6BE-0BBD722CB2F0}">
      <dgm:prSet/>
      <dgm:spPr/>
      <dgm:t>
        <a:bodyPr/>
        <a:lstStyle/>
        <a:p>
          <a:endParaRPr lang="sv-SE"/>
        </a:p>
      </dgm:t>
    </dgm:pt>
    <dgm:pt modelId="{A22F5F8C-7463-45F5-93DB-50C13336874E}" type="sibTrans" cxnId="{465B703F-3FB7-4DCB-A6BE-0BBD722CB2F0}">
      <dgm:prSet/>
      <dgm:spPr/>
      <dgm:t>
        <a:bodyPr/>
        <a:lstStyle/>
        <a:p>
          <a:endParaRPr lang="sv-SE"/>
        </a:p>
      </dgm:t>
    </dgm:pt>
    <dgm:pt modelId="{0EDE77FC-D111-4074-9CD2-02AB7F4E2589}">
      <dgm:prSet phldrT="[Text]" phldr="0" custT="1"/>
      <dgm:spPr/>
      <dgm:t>
        <a:bodyPr/>
        <a:lstStyle/>
        <a:p>
          <a:pPr rtl="0"/>
          <a:r>
            <a:rPr lang="sv-SE" sz="1400" dirty="0">
              <a:latin typeface="Brandon Grotesque Medium" panose="020B0603020203060202" pitchFamily="34" charset="0"/>
            </a:rPr>
            <a:t>Information och publicering(okt)</a:t>
          </a:r>
        </a:p>
      </dgm:t>
    </dgm:pt>
    <dgm:pt modelId="{92241675-BA24-42C2-B152-50229D122C8D}" type="parTrans" cxnId="{2C7A7490-8F2E-423A-B6D6-159A7237DE96}">
      <dgm:prSet/>
      <dgm:spPr/>
      <dgm:t>
        <a:bodyPr/>
        <a:lstStyle/>
        <a:p>
          <a:endParaRPr lang="sv-SE"/>
        </a:p>
      </dgm:t>
    </dgm:pt>
    <dgm:pt modelId="{DEBE0D15-42E1-4453-BF53-3B10B033A9B8}" type="sibTrans" cxnId="{2C7A7490-8F2E-423A-B6D6-159A7237DE96}">
      <dgm:prSet/>
      <dgm:spPr/>
      <dgm:t>
        <a:bodyPr/>
        <a:lstStyle/>
        <a:p>
          <a:endParaRPr lang="sv-SE">
            <a:latin typeface="Brandon Grotesque Medium" panose="020B0603020203060202" pitchFamily="34" charset="0"/>
          </a:endParaRPr>
        </a:p>
      </dgm:t>
    </dgm:pt>
    <dgm:pt modelId="{1B7EE794-C266-4398-9E5A-754641490918}">
      <dgm:prSet phldrT="[Text]" phldr="0" custT="1"/>
      <dgm:spPr/>
      <dgm:t>
        <a:bodyPr/>
        <a:lstStyle/>
        <a:p>
          <a:pPr rtl="0"/>
          <a:r>
            <a:rPr lang="sv-SE" sz="1400" dirty="0">
              <a:latin typeface="Brandon Grotesque Medium" panose="020B0603020203060202" pitchFamily="34" charset="0"/>
            </a:rPr>
            <a:t>VBs sammanställning </a:t>
          </a:r>
        </a:p>
      </dgm:t>
    </dgm:pt>
    <dgm:pt modelId="{76F9C85F-56A7-4325-AE68-042C4C5A1BB0}" type="parTrans" cxnId="{A0BAE083-8FE1-405E-BB3C-B1F5DD376C2F}">
      <dgm:prSet/>
      <dgm:spPr/>
      <dgm:t>
        <a:bodyPr/>
        <a:lstStyle/>
        <a:p>
          <a:endParaRPr lang="sv-SE"/>
        </a:p>
      </dgm:t>
    </dgm:pt>
    <dgm:pt modelId="{45A3BE8C-BB5B-4BF1-87D6-38F28E89621A}" type="sibTrans" cxnId="{A0BAE083-8FE1-405E-BB3C-B1F5DD376C2F}">
      <dgm:prSet/>
      <dgm:spPr/>
      <dgm:t>
        <a:bodyPr/>
        <a:lstStyle/>
        <a:p>
          <a:endParaRPr lang="sv-SE">
            <a:latin typeface="Brandon Grotesque Medium" panose="020B0603020203060202" pitchFamily="34" charset="0"/>
          </a:endParaRPr>
        </a:p>
      </dgm:t>
    </dgm:pt>
    <dgm:pt modelId="{AF0F7387-F060-49BB-84CF-44F7CC216565}">
      <dgm:prSet phldr="0" custT="1"/>
      <dgm:spPr/>
      <dgm:t>
        <a:bodyPr/>
        <a:lstStyle/>
        <a:p>
          <a:pPr rtl="0"/>
          <a:r>
            <a:rPr lang="sv-SE" sz="1400" dirty="0">
              <a:latin typeface="Brandon Grotesque Medium" panose="020B0603020203060202" pitchFamily="34" charset="0"/>
            </a:rPr>
            <a:t>SDF nominerar</a:t>
          </a:r>
        </a:p>
      </dgm:t>
    </dgm:pt>
    <dgm:pt modelId="{90D2AE5E-3A78-4D69-9337-9705B25261CD}" type="parTrans" cxnId="{2F95DF6D-87CE-4B1B-9697-E22E00B53C9A}">
      <dgm:prSet/>
      <dgm:spPr/>
      <dgm:t>
        <a:bodyPr/>
        <a:lstStyle/>
        <a:p>
          <a:endParaRPr lang="en-SE"/>
        </a:p>
      </dgm:t>
    </dgm:pt>
    <dgm:pt modelId="{EAACED06-3B6D-43E4-B54D-C77DFAFFEEA5}" type="sibTrans" cxnId="{2F95DF6D-87CE-4B1B-9697-E22E00B53C9A}">
      <dgm:prSet/>
      <dgm:spPr/>
      <dgm:t>
        <a:bodyPr/>
        <a:lstStyle/>
        <a:p>
          <a:endParaRPr lang="en-SE">
            <a:latin typeface="Brandon Grotesque Medium" panose="020B0603020203060202" pitchFamily="34" charset="0"/>
          </a:endParaRPr>
        </a:p>
      </dgm:t>
    </dgm:pt>
    <dgm:pt modelId="{3490FBCF-C8D5-44E0-8BEE-0B51F9FD206E}">
      <dgm:prSet phldr="0" custT="1"/>
      <dgm:spPr/>
      <dgm:t>
        <a:bodyPr/>
        <a:lstStyle/>
        <a:p>
          <a:pPr rtl="0"/>
          <a:r>
            <a:rPr lang="sv-SE" sz="1000" dirty="0">
              <a:latin typeface="Brandon Grotesque Medium" panose="020B0603020203060202" pitchFamily="34" charset="0"/>
            </a:rPr>
            <a:t>Vilken kompetens behövs</a:t>
          </a:r>
          <a:r>
            <a:rPr lang="sv-SE" sz="900" dirty="0">
              <a:latin typeface="Brandon Grotesque Medium" panose="020B0603020203060202" pitchFamily="34" charset="0"/>
            </a:rPr>
            <a:t>?</a:t>
          </a:r>
        </a:p>
      </dgm:t>
    </dgm:pt>
    <dgm:pt modelId="{47BD9F04-2682-48E5-8EAD-B3027F3C4A2F}" type="parTrans" cxnId="{47444F80-2053-4E65-86B5-D5BE18675486}">
      <dgm:prSet/>
      <dgm:spPr/>
      <dgm:t>
        <a:bodyPr/>
        <a:lstStyle/>
        <a:p>
          <a:endParaRPr lang="en-SE"/>
        </a:p>
      </dgm:t>
    </dgm:pt>
    <dgm:pt modelId="{94C9BAA9-20D9-47CD-A587-87360FEEC672}" type="sibTrans" cxnId="{47444F80-2053-4E65-86B5-D5BE18675486}">
      <dgm:prSet/>
      <dgm:spPr/>
      <dgm:t>
        <a:bodyPr/>
        <a:lstStyle/>
        <a:p>
          <a:endParaRPr lang="en-SE"/>
        </a:p>
      </dgm:t>
    </dgm:pt>
    <dgm:pt modelId="{30221E33-344B-4FD2-B782-288606BD9F94}">
      <dgm:prSet phldr="0" custT="1"/>
      <dgm:spPr/>
      <dgm:t>
        <a:bodyPr/>
        <a:lstStyle/>
        <a:p>
          <a:pPr rtl="0"/>
          <a:r>
            <a:rPr lang="sv-SE" sz="1000">
              <a:latin typeface="Brandon Grotesque Medium" panose="020B0603020203060202" pitchFamily="34" charset="0"/>
            </a:rPr>
            <a:t> SDF </a:t>
          </a:r>
        </a:p>
      </dgm:t>
    </dgm:pt>
    <dgm:pt modelId="{C053E834-65A2-447C-9005-DC4B29B56BCF}" type="parTrans" cxnId="{BB3F5083-14B3-4033-91E7-97B75BFBCE8A}">
      <dgm:prSet/>
      <dgm:spPr/>
      <dgm:t>
        <a:bodyPr/>
        <a:lstStyle/>
        <a:p>
          <a:endParaRPr lang="en-SE"/>
        </a:p>
      </dgm:t>
    </dgm:pt>
    <dgm:pt modelId="{298C99F0-D66A-4FD7-B623-66F428C5C8FC}" type="sibTrans" cxnId="{BB3F5083-14B3-4033-91E7-97B75BFBCE8A}">
      <dgm:prSet/>
      <dgm:spPr/>
      <dgm:t>
        <a:bodyPr/>
        <a:lstStyle/>
        <a:p>
          <a:endParaRPr lang="en-SE"/>
        </a:p>
      </dgm:t>
    </dgm:pt>
    <dgm:pt modelId="{A8240241-A9D8-4FD2-A171-D9702C0778FD}">
      <dgm:prSet phldr="0" custT="1"/>
      <dgm:spPr/>
      <dgm:t>
        <a:bodyPr/>
        <a:lstStyle/>
        <a:p>
          <a:pPr rtl="0"/>
          <a:r>
            <a:rPr lang="sv-SE" sz="1000" dirty="0">
              <a:latin typeface="Brandon Grotesque Medium" panose="020B0603020203060202" pitchFamily="34" charset="0"/>
            </a:rPr>
            <a:t> Föreningar </a:t>
          </a:r>
        </a:p>
      </dgm:t>
    </dgm:pt>
    <dgm:pt modelId="{C31FAEEB-1E0C-4177-AD31-B6C96D8AB03D}" type="parTrans" cxnId="{2840382E-F99F-4068-8419-410BEEB40AC9}">
      <dgm:prSet/>
      <dgm:spPr/>
      <dgm:t>
        <a:bodyPr/>
        <a:lstStyle/>
        <a:p>
          <a:endParaRPr lang="en-SE"/>
        </a:p>
      </dgm:t>
    </dgm:pt>
    <dgm:pt modelId="{B1000D9E-A53E-4E0F-8FF2-9A551112445C}" type="sibTrans" cxnId="{2840382E-F99F-4068-8419-410BEEB40AC9}">
      <dgm:prSet/>
      <dgm:spPr/>
      <dgm:t>
        <a:bodyPr/>
        <a:lstStyle/>
        <a:p>
          <a:endParaRPr lang="en-SE"/>
        </a:p>
      </dgm:t>
    </dgm:pt>
    <dgm:pt modelId="{4EC5D6BE-CF80-4B2C-9DBC-38CE9A187372}">
      <dgm:prSet phldr="0" custT="1"/>
      <dgm:spPr/>
      <dgm:t>
        <a:bodyPr/>
        <a:lstStyle/>
        <a:p>
          <a:pPr rtl="0"/>
          <a:r>
            <a:rPr lang="sv-SE" sz="1000" dirty="0">
              <a:latin typeface="Brandon Grotesque Medium" panose="020B0603020203060202" pitchFamily="34" charset="0"/>
            </a:rPr>
            <a:t> Hemsida </a:t>
          </a:r>
          <a:endParaRPr lang="sv-SE" sz="900" dirty="0">
            <a:latin typeface="Brandon Grotesque Medium" panose="020B0603020203060202" pitchFamily="34" charset="0"/>
          </a:endParaRPr>
        </a:p>
      </dgm:t>
    </dgm:pt>
    <dgm:pt modelId="{2CEFE030-1792-47B3-8143-C0171BD1B7CA}" type="parTrans" cxnId="{E8189B20-121B-44A3-9BAB-17758987C887}">
      <dgm:prSet/>
      <dgm:spPr/>
      <dgm:t>
        <a:bodyPr/>
        <a:lstStyle/>
        <a:p>
          <a:endParaRPr lang="en-SE"/>
        </a:p>
      </dgm:t>
    </dgm:pt>
    <dgm:pt modelId="{CC71C90D-8DF2-4957-8E19-D59F9CD35AC0}" type="sibTrans" cxnId="{E8189B20-121B-44A3-9BAB-17758987C887}">
      <dgm:prSet/>
      <dgm:spPr/>
      <dgm:t>
        <a:bodyPr/>
        <a:lstStyle/>
        <a:p>
          <a:endParaRPr lang="en-SE"/>
        </a:p>
      </dgm:t>
    </dgm:pt>
    <dgm:pt modelId="{F221D95A-4F66-4721-959E-3FE723835843}">
      <dgm:prSet phldr="0" custT="1"/>
      <dgm:spPr/>
      <dgm:t>
        <a:bodyPr/>
        <a:lstStyle/>
        <a:p>
          <a:r>
            <a:rPr lang="sv-SE" sz="1000" dirty="0">
              <a:latin typeface="Brandon Grotesque Medium" panose="020B0603020203060202" pitchFamily="34" charset="0"/>
            </a:rPr>
            <a:t> till VB 15/1</a:t>
          </a:r>
        </a:p>
      </dgm:t>
    </dgm:pt>
    <dgm:pt modelId="{CD00D036-A91D-47FF-807E-47A37D0FE499}" type="parTrans" cxnId="{65BDAB6E-363A-444F-B8C0-76E76AA4B790}">
      <dgm:prSet/>
      <dgm:spPr/>
      <dgm:t>
        <a:bodyPr/>
        <a:lstStyle/>
        <a:p>
          <a:endParaRPr lang="en-SE"/>
        </a:p>
      </dgm:t>
    </dgm:pt>
    <dgm:pt modelId="{171A25D2-BEC4-4105-852D-3598B93F7EA6}" type="sibTrans" cxnId="{65BDAB6E-363A-444F-B8C0-76E76AA4B790}">
      <dgm:prSet/>
      <dgm:spPr/>
      <dgm:t>
        <a:bodyPr/>
        <a:lstStyle/>
        <a:p>
          <a:endParaRPr lang="en-SE"/>
        </a:p>
      </dgm:t>
    </dgm:pt>
    <dgm:pt modelId="{EA009B0D-268D-47D0-AB2C-06218A9ABF4E}">
      <dgm:prSet phldr="0" custT="1"/>
      <dgm:spPr/>
      <dgm:t>
        <a:bodyPr/>
        <a:lstStyle/>
        <a:p>
          <a:pPr rtl="0"/>
          <a:r>
            <a:rPr lang="sv-SE" sz="1400" dirty="0">
              <a:latin typeface="Brandon Grotesque Medium" panose="020B0603020203060202" pitchFamily="34" charset="0"/>
            </a:rPr>
            <a:t>VBs förslag</a:t>
          </a:r>
        </a:p>
      </dgm:t>
    </dgm:pt>
    <dgm:pt modelId="{18A0238B-309A-4AE9-B19B-4DAEB31FF880}" type="parTrans" cxnId="{57F5BE7A-EDE1-46BD-B871-87FBE4587877}">
      <dgm:prSet/>
      <dgm:spPr/>
      <dgm:t>
        <a:bodyPr/>
        <a:lstStyle/>
        <a:p>
          <a:endParaRPr lang="en-SE"/>
        </a:p>
      </dgm:t>
    </dgm:pt>
    <dgm:pt modelId="{A53FE9FA-103F-4BFC-B259-4A4648EF1DC9}" type="sibTrans" cxnId="{57F5BE7A-EDE1-46BD-B871-87FBE4587877}">
      <dgm:prSet/>
      <dgm:spPr/>
      <dgm:t>
        <a:bodyPr/>
        <a:lstStyle/>
        <a:p>
          <a:endParaRPr lang="en-SE">
            <a:latin typeface="Brandon Grotesque Medium" panose="020B0603020203060202" pitchFamily="34" charset="0"/>
          </a:endParaRPr>
        </a:p>
      </dgm:t>
    </dgm:pt>
    <dgm:pt modelId="{AEB470C5-460F-42CE-98E5-8DD7712D28BA}">
      <dgm:prSet phldr="0" custT="1"/>
      <dgm:spPr/>
      <dgm:t>
        <a:bodyPr/>
        <a:lstStyle/>
        <a:p>
          <a:r>
            <a:rPr lang="sv-SE" sz="1000" dirty="0">
              <a:latin typeface="Brandon Grotesque Medium" panose="020B0603020203060202" pitchFamily="34" charset="0"/>
            </a:rPr>
            <a:t>15/3(30dgr)</a:t>
          </a:r>
        </a:p>
      </dgm:t>
    </dgm:pt>
    <dgm:pt modelId="{B5A6BAE5-23C9-403B-BBF4-F5256268DF9A}" type="parTrans" cxnId="{ED21D06A-FD8A-4E92-8C21-753ADCE7CAFC}">
      <dgm:prSet/>
      <dgm:spPr/>
      <dgm:t>
        <a:bodyPr/>
        <a:lstStyle/>
        <a:p>
          <a:endParaRPr lang="en-SE"/>
        </a:p>
      </dgm:t>
    </dgm:pt>
    <dgm:pt modelId="{7C884B40-126E-483A-87F2-C344A940B3D7}" type="sibTrans" cxnId="{ED21D06A-FD8A-4E92-8C21-753ADCE7CAFC}">
      <dgm:prSet/>
      <dgm:spPr/>
      <dgm:t>
        <a:bodyPr/>
        <a:lstStyle/>
        <a:p>
          <a:endParaRPr lang="en-SE"/>
        </a:p>
      </dgm:t>
    </dgm:pt>
    <dgm:pt modelId="{6D721471-72F0-4A3B-A95C-1C4B776ECA33}">
      <dgm:prSet phldr="0" custT="1"/>
      <dgm:spPr/>
      <dgm:t>
        <a:bodyPr/>
        <a:lstStyle/>
        <a:p>
          <a:r>
            <a:rPr lang="sv-SE" sz="1000" dirty="0">
              <a:latin typeface="Brandon Grotesque Medium" panose="020B0603020203060202" pitchFamily="34" charset="0"/>
            </a:rPr>
            <a:t>sänds till SDF 1/12</a:t>
          </a:r>
        </a:p>
      </dgm:t>
    </dgm:pt>
    <dgm:pt modelId="{264A24D1-BFAF-4EE9-954F-BF942CCDFC51}" type="parTrans" cxnId="{FDE32CF0-995E-4427-8429-C6975C78ED66}">
      <dgm:prSet/>
      <dgm:spPr/>
      <dgm:t>
        <a:bodyPr/>
        <a:lstStyle/>
        <a:p>
          <a:endParaRPr lang="en-SE"/>
        </a:p>
      </dgm:t>
    </dgm:pt>
    <dgm:pt modelId="{58E80F36-AAEC-41C9-B60A-44D0A49FA456}" type="sibTrans" cxnId="{FDE32CF0-995E-4427-8429-C6975C78ED66}">
      <dgm:prSet/>
      <dgm:spPr/>
      <dgm:t>
        <a:bodyPr/>
        <a:lstStyle/>
        <a:p>
          <a:endParaRPr lang="en-SE"/>
        </a:p>
      </dgm:t>
    </dgm:pt>
    <dgm:pt modelId="{656D2AAA-712D-4E82-A8EE-3F8D881E6DC2}">
      <dgm:prSet phldr="0" custT="1"/>
      <dgm:spPr/>
      <dgm:t>
        <a:bodyPr/>
        <a:lstStyle/>
        <a:p>
          <a:r>
            <a:rPr lang="sv-SE" sz="1400" dirty="0">
              <a:latin typeface="Brandon Grotesque Medium" panose="020B0603020203060202" pitchFamily="34" charset="0"/>
            </a:rPr>
            <a:t>Förbundsårsmöte</a:t>
          </a:r>
        </a:p>
      </dgm:t>
    </dgm:pt>
    <dgm:pt modelId="{599B30A6-2310-4905-869D-E054158B34AB}" type="parTrans" cxnId="{513D036D-A2D6-4C60-9E8E-C6A92A729E8D}">
      <dgm:prSet/>
      <dgm:spPr/>
      <dgm:t>
        <a:bodyPr/>
        <a:lstStyle/>
        <a:p>
          <a:endParaRPr lang="en-SE"/>
        </a:p>
      </dgm:t>
    </dgm:pt>
    <dgm:pt modelId="{4BEE6348-6E78-4064-B16F-5C36943E6A3E}" type="sibTrans" cxnId="{513D036D-A2D6-4C60-9E8E-C6A92A729E8D}">
      <dgm:prSet/>
      <dgm:spPr/>
      <dgm:t>
        <a:bodyPr/>
        <a:lstStyle/>
        <a:p>
          <a:endParaRPr lang="en-SE"/>
        </a:p>
      </dgm:t>
    </dgm:pt>
    <dgm:pt modelId="{CCC20012-C5E8-4791-B42F-E028A81278BE}">
      <dgm:prSet phldr="0" custT="1"/>
      <dgm:spPr/>
      <dgm:t>
        <a:bodyPr/>
        <a:lstStyle/>
        <a:p>
          <a:r>
            <a:rPr lang="sv-SE" sz="1000" dirty="0">
              <a:latin typeface="Brandon Grotesque Medium" panose="020B0603020203060202" pitchFamily="34" charset="0"/>
            </a:rPr>
            <a:t>Val</a:t>
          </a:r>
        </a:p>
      </dgm:t>
    </dgm:pt>
    <dgm:pt modelId="{2CE73913-08F7-4466-B584-A695F59C1B9F}" type="parTrans" cxnId="{D3F5733F-919C-4869-AB13-A0C3C7B4A944}">
      <dgm:prSet/>
      <dgm:spPr/>
      <dgm:t>
        <a:bodyPr/>
        <a:lstStyle/>
        <a:p>
          <a:endParaRPr lang="en-SE"/>
        </a:p>
      </dgm:t>
    </dgm:pt>
    <dgm:pt modelId="{4F9C5681-570F-4F94-926F-CCC6FF5DF2F2}" type="sibTrans" cxnId="{D3F5733F-919C-4869-AB13-A0C3C7B4A944}">
      <dgm:prSet/>
      <dgm:spPr/>
      <dgm:t>
        <a:bodyPr/>
        <a:lstStyle/>
        <a:p>
          <a:endParaRPr lang="en-SE"/>
        </a:p>
      </dgm:t>
    </dgm:pt>
    <dgm:pt modelId="{AECA8971-A49C-4266-B2E6-606D41901DC0}" type="pres">
      <dgm:prSet presAssocID="{1A96263A-DF97-4C01-AB6D-0F3D1EEE46A7}" presName="Name0" presStyleCnt="0">
        <dgm:presLayoutVars>
          <dgm:dir/>
          <dgm:resizeHandles/>
        </dgm:presLayoutVars>
      </dgm:prSet>
      <dgm:spPr/>
    </dgm:pt>
    <dgm:pt modelId="{A9D64C64-F59D-47D2-A91F-2EA43902A5B0}" type="pres">
      <dgm:prSet presAssocID="{6331F76F-E66D-4926-B9A1-0DD56E522BD0}" presName="compNode" presStyleCnt="0"/>
      <dgm:spPr/>
    </dgm:pt>
    <dgm:pt modelId="{60B5E6CA-BCF9-4921-BB6A-7D243CB74DE4}" type="pres">
      <dgm:prSet presAssocID="{6331F76F-E66D-4926-B9A1-0DD56E522BD0}" presName="dummyConnPt" presStyleCnt="0"/>
      <dgm:spPr/>
    </dgm:pt>
    <dgm:pt modelId="{F285D644-5410-44AB-8EA1-2E7AB9B172EA}" type="pres">
      <dgm:prSet presAssocID="{6331F76F-E66D-4926-B9A1-0DD56E522BD0}" presName="node" presStyleLbl="node1" presStyleIdx="0" presStyleCnt="7">
        <dgm:presLayoutVars>
          <dgm:bulletEnabled val="1"/>
        </dgm:presLayoutVars>
      </dgm:prSet>
      <dgm:spPr/>
    </dgm:pt>
    <dgm:pt modelId="{191E723A-C7D1-4C5A-BBC2-94F629B437DC}" type="pres">
      <dgm:prSet presAssocID="{79678B0D-B84F-4A61-9566-E5F2423FE7EC}" presName="sibTrans" presStyleLbl="bgSibTrans2D1" presStyleIdx="0" presStyleCnt="6"/>
      <dgm:spPr/>
    </dgm:pt>
    <dgm:pt modelId="{8400426C-E998-4F30-91F0-C567092EC9A4}" type="pres">
      <dgm:prSet presAssocID="{7091CD0C-0FCC-4EF3-9B91-AA140B20F46D}" presName="compNode" presStyleCnt="0"/>
      <dgm:spPr/>
    </dgm:pt>
    <dgm:pt modelId="{6D700C47-3A29-46DA-B0B7-CA9BC6351DA4}" type="pres">
      <dgm:prSet presAssocID="{7091CD0C-0FCC-4EF3-9B91-AA140B20F46D}" presName="dummyConnPt" presStyleCnt="0"/>
      <dgm:spPr/>
    </dgm:pt>
    <dgm:pt modelId="{A6958C2F-603B-4641-B316-9D5A1E7F8180}" type="pres">
      <dgm:prSet presAssocID="{7091CD0C-0FCC-4EF3-9B91-AA140B20F46D}" presName="node" presStyleLbl="node1" presStyleIdx="1" presStyleCnt="7">
        <dgm:presLayoutVars>
          <dgm:bulletEnabled val="1"/>
        </dgm:presLayoutVars>
      </dgm:prSet>
      <dgm:spPr/>
    </dgm:pt>
    <dgm:pt modelId="{5402DC35-1C37-4B58-BF71-95DD4949E528}" type="pres">
      <dgm:prSet presAssocID="{39946B8D-8F19-4685-B398-7D4CE3924D6E}" presName="sibTrans" presStyleLbl="bgSibTrans2D1" presStyleIdx="1" presStyleCnt="6"/>
      <dgm:spPr/>
    </dgm:pt>
    <dgm:pt modelId="{C0D4B636-CA27-46F8-8645-67C65B3D9D62}" type="pres">
      <dgm:prSet presAssocID="{0EDE77FC-D111-4074-9CD2-02AB7F4E2589}" presName="compNode" presStyleCnt="0"/>
      <dgm:spPr/>
    </dgm:pt>
    <dgm:pt modelId="{9D9F3A1B-266B-4129-9974-FC64D53D1308}" type="pres">
      <dgm:prSet presAssocID="{0EDE77FC-D111-4074-9CD2-02AB7F4E2589}" presName="dummyConnPt" presStyleCnt="0"/>
      <dgm:spPr/>
    </dgm:pt>
    <dgm:pt modelId="{6C22210F-1EAB-4A48-B703-40BFE9E579E6}" type="pres">
      <dgm:prSet presAssocID="{0EDE77FC-D111-4074-9CD2-02AB7F4E2589}" presName="node" presStyleLbl="node1" presStyleIdx="2" presStyleCnt="7">
        <dgm:presLayoutVars>
          <dgm:bulletEnabled val="1"/>
        </dgm:presLayoutVars>
      </dgm:prSet>
      <dgm:spPr/>
    </dgm:pt>
    <dgm:pt modelId="{34A1EEEF-4DF7-47A9-95E6-2F6212D37DBD}" type="pres">
      <dgm:prSet presAssocID="{DEBE0D15-42E1-4453-BF53-3B10B033A9B8}" presName="sibTrans" presStyleLbl="bgSibTrans2D1" presStyleIdx="2" presStyleCnt="6"/>
      <dgm:spPr/>
    </dgm:pt>
    <dgm:pt modelId="{ABED20EB-93AD-497A-86A0-2E9F2482B4CF}" type="pres">
      <dgm:prSet presAssocID="{1B7EE794-C266-4398-9E5A-754641490918}" presName="compNode" presStyleCnt="0"/>
      <dgm:spPr/>
    </dgm:pt>
    <dgm:pt modelId="{701AE245-D9B4-441C-836D-A1D04B08FC1B}" type="pres">
      <dgm:prSet presAssocID="{1B7EE794-C266-4398-9E5A-754641490918}" presName="dummyConnPt" presStyleCnt="0"/>
      <dgm:spPr/>
    </dgm:pt>
    <dgm:pt modelId="{092DBFDF-00D5-4572-9246-BAE921C0C6FF}" type="pres">
      <dgm:prSet presAssocID="{1B7EE794-C266-4398-9E5A-754641490918}" presName="node" presStyleLbl="node1" presStyleIdx="3" presStyleCnt="7">
        <dgm:presLayoutVars>
          <dgm:bulletEnabled val="1"/>
        </dgm:presLayoutVars>
      </dgm:prSet>
      <dgm:spPr/>
    </dgm:pt>
    <dgm:pt modelId="{3C101B0C-4D5C-4650-8DFF-0106ADC41C4A}" type="pres">
      <dgm:prSet presAssocID="{45A3BE8C-BB5B-4BF1-87D6-38F28E89621A}" presName="sibTrans" presStyleLbl="bgSibTrans2D1" presStyleIdx="3" presStyleCnt="6"/>
      <dgm:spPr/>
    </dgm:pt>
    <dgm:pt modelId="{E7BF944F-F9EE-4857-8D01-8480B94072A7}" type="pres">
      <dgm:prSet presAssocID="{AF0F7387-F060-49BB-84CF-44F7CC216565}" presName="compNode" presStyleCnt="0"/>
      <dgm:spPr/>
    </dgm:pt>
    <dgm:pt modelId="{5D6DF139-3166-451C-A3E0-33F211DFB703}" type="pres">
      <dgm:prSet presAssocID="{AF0F7387-F060-49BB-84CF-44F7CC216565}" presName="dummyConnPt" presStyleCnt="0"/>
      <dgm:spPr/>
    </dgm:pt>
    <dgm:pt modelId="{411B9CF9-E69F-4A10-A04F-8C3C2C246DD8}" type="pres">
      <dgm:prSet presAssocID="{AF0F7387-F060-49BB-84CF-44F7CC216565}" presName="node" presStyleLbl="node1" presStyleIdx="4" presStyleCnt="7">
        <dgm:presLayoutVars>
          <dgm:bulletEnabled val="1"/>
        </dgm:presLayoutVars>
      </dgm:prSet>
      <dgm:spPr/>
    </dgm:pt>
    <dgm:pt modelId="{B214F5C6-39ED-4E78-8CAB-C8693F92A309}" type="pres">
      <dgm:prSet presAssocID="{EAACED06-3B6D-43E4-B54D-C77DFAFFEEA5}" presName="sibTrans" presStyleLbl="bgSibTrans2D1" presStyleIdx="4" presStyleCnt="6"/>
      <dgm:spPr/>
    </dgm:pt>
    <dgm:pt modelId="{DE97F10F-B43A-47DF-A291-52894B3B06D4}" type="pres">
      <dgm:prSet presAssocID="{EA009B0D-268D-47D0-AB2C-06218A9ABF4E}" presName="compNode" presStyleCnt="0"/>
      <dgm:spPr/>
    </dgm:pt>
    <dgm:pt modelId="{591A6667-AC46-4D1A-90C3-0704AF292149}" type="pres">
      <dgm:prSet presAssocID="{EA009B0D-268D-47D0-AB2C-06218A9ABF4E}" presName="dummyConnPt" presStyleCnt="0"/>
      <dgm:spPr/>
    </dgm:pt>
    <dgm:pt modelId="{84996F3B-3B0B-40A4-85FA-6BF22EA7DA54}" type="pres">
      <dgm:prSet presAssocID="{EA009B0D-268D-47D0-AB2C-06218A9ABF4E}" presName="node" presStyleLbl="node1" presStyleIdx="5" presStyleCnt="7">
        <dgm:presLayoutVars>
          <dgm:bulletEnabled val="1"/>
        </dgm:presLayoutVars>
      </dgm:prSet>
      <dgm:spPr/>
    </dgm:pt>
    <dgm:pt modelId="{C2651AD5-C9D3-4788-9E0C-19C7D90406B3}" type="pres">
      <dgm:prSet presAssocID="{A53FE9FA-103F-4BFC-B259-4A4648EF1DC9}" presName="sibTrans" presStyleLbl="bgSibTrans2D1" presStyleIdx="5" presStyleCnt="6"/>
      <dgm:spPr/>
    </dgm:pt>
    <dgm:pt modelId="{4412DE12-4C51-4A28-80C7-4B47B3EF084F}" type="pres">
      <dgm:prSet presAssocID="{656D2AAA-712D-4E82-A8EE-3F8D881E6DC2}" presName="compNode" presStyleCnt="0"/>
      <dgm:spPr/>
    </dgm:pt>
    <dgm:pt modelId="{CF141D26-02D4-4DBC-8D13-C4D0AC392649}" type="pres">
      <dgm:prSet presAssocID="{656D2AAA-712D-4E82-A8EE-3F8D881E6DC2}" presName="dummyConnPt" presStyleCnt="0"/>
      <dgm:spPr/>
    </dgm:pt>
    <dgm:pt modelId="{62EEB468-82F8-4536-9380-678444E22AB0}" type="pres">
      <dgm:prSet presAssocID="{656D2AAA-712D-4E82-A8EE-3F8D881E6DC2}" presName="node" presStyleLbl="node1" presStyleIdx="6" presStyleCnt="7">
        <dgm:presLayoutVars>
          <dgm:bulletEnabled val="1"/>
        </dgm:presLayoutVars>
      </dgm:prSet>
      <dgm:spPr/>
    </dgm:pt>
  </dgm:ptLst>
  <dgm:cxnLst>
    <dgm:cxn modelId="{481AC005-22EC-4453-9339-D0E12114ADE1}" type="presOf" srcId="{47EEB18B-B832-48DE-ACF3-04E39AAE2A24}" destId="{F285D644-5410-44AB-8EA1-2E7AB9B172EA}" srcOrd="0" destOrd="1" presId="urn:microsoft.com/office/officeart/2005/8/layout/bProcess4"/>
    <dgm:cxn modelId="{88760A15-3BBE-4507-B30A-472660503214}" srcId="{6331F76F-E66D-4926-B9A1-0DD56E522BD0}" destId="{47EEB18B-B832-48DE-ACF3-04E39AAE2A24}" srcOrd="0" destOrd="0" parTransId="{70F3CFC3-F466-4C81-85F6-30D047C0E993}" sibTransId="{3A15595B-9CD4-4494-9896-F08E51A81A37}"/>
    <dgm:cxn modelId="{E8189B20-121B-44A3-9BAB-17758987C887}" srcId="{0EDE77FC-D111-4074-9CD2-02AB7F4E2589}" destId="{4EC5D6BE-CF80-4B2C-9DBC-38CE9A187372}" srcOrd="2" destOrd="0" parTransId="{2CEFE030-1792-47B3-8143-C0171BD1B7CA}" sibTransId="{CC71C90D-8DF2-4957-8E19-D59F9CD35AC0}"/>
    <dgm:cxn modelId="{2840382E-F99F-4068-8419-410BEEB40AC9}" srcId="{0EDE77FC-D111-4074-9CD2-02AB7F4E2589}" destId="{A8240241-A9D8-4FD2-A171-D9702C0778FD}" srcOrd="1" destOrd="0" parTransId="{C31FAEEB-1E0C-4177-AD31-B6C96D8AB03D}" sibTransId="{B1000D9E-A53E-4E0F-8FF2-9A551112445C}"/>
    <dgm:cxn modelId="{465B703F-3FB7-4DCB-A6BE-0BBD722CB2F0}" srcId="{7091CD0C-0FCC-4EF3-9B91-AA140B20F46D}" destId="{73A7E09F-F5F2-4A99-AD64-8E830ACBC0C5}" srcOrd="0" destOrd="0" parTransId="{642EBA05-151A-43FA-AA12-45C9E825BDC0}" sibTransId="{A22F5F8C-7463-45F5-93DB-50C13336874E}"/>
    <dgm:cxn modelId="{D3F5733F-919C-4869-AB13-A0C3C7B4A944}" srcId="{656D2AAA-712D-4E82-A8EE-3F8D881E6DC2}" destId="{CCC20012-C5E8-4791-B42F-E028A81278BE}" srcOrd="0" destOrd="0" parTransId="{2CE73913-08F7-4466-B584-A695F59C1B9F}" sibTransId="{4F9C5681-570F-4F94-926F-CCC6FF5DF2F2}"/>
    <dgm:cxn modelId="{6F3A9F40-9879-4C4E-83BF-BB3202AD563E}" type="presOf" srcId="{3490FBCF-C8D5-44E0-8BEE-0B51F9FD206E}" destId="{A6958C2F-603B-4641-B316-9D5A1E7F8180}" srcOrd="0" destOrd="2" presId="urn:microsoft.com/office/officeart/2005/8/layout/bProcess4"/>
    <dgm:cxn modelId="{5676D241-E2C5-4CB1-919D-F0E6526BFA5D}" type="presOf" srcId="{39946B8D-8F19-4685-B398-7D4CE3924D6E}" destId="{5402DC35-1C37-4B58-BF71-95DD4949E528}" srcOrd="0" destOrd="0" presId="urn:microsoft.com/office/officeart/2005/8/layout/bProcess4"/>
    <dgm:cxn modelId="{1B3EFA46-6104-4643-B855-A16126DB3226}" type="presOf" srcId="{73A7E09F-F5F2-4A99-AD64-8E830ACBC0C5}" destId="{A6958C2F-603B-4641-B316-9D5A1E7F8180}" srcOrd="0" destOrd="1" presId="urn:microsoft.com/office/officeart/2005/8/layout/bProcess4"/>
    <dgm:cxn modelId="{67FF6A48-E559-4AEA-BE0C-F5E5DA52AE84}" type="presOf" srcId="{0EDE77FC-D111-4074-9CD2-02AB7F4E2589}" destId="{6C22210F-1EAB-4A48-B703-40BFE9E579E6}" srcOrd="0" destOrd="0" presId="urn:microsoft.com/office/officeart/2005/8/layout/bProcess4"/>
    <dgm:cxn modelId="{ED21D06A-FD8A-4E92-8C21-753ADCE7CAFC}" srcId="{EA009B0D-268D-47D0-AB2C-06218A9ABF4E}" destId="{AEB470C5-460F-42CE-98E5-8DD7712D28BA}" srcOrd="0" destOrd="0" parTransId="{B5A6BAE5-23C9-403B-BBF4-F5256268DF9A}" sibTransId="{7C884B40-126E-483A-87F2-C344A940B3D7}"/>
    <dgm:cxn modelId="{513D036D-A2D6-4C60-9E8E-C6A92A729E8D}" srcId="{1A96263A-DF97-4C01-AB6D-0F3D1EEE46A7}" destId="{656D2AAA-712D-4E82-A8EE-3F8D881E6DC2}" srcOrd="6" destOrd="0" parTransId="{599B30A6-2310-4905-869D-E054158B34AB}" sibTransId="{4BEE6348-6E78-4064-B16F-5C36943E6A3E}"/>
    <dgm:cxn modelId="{2F95DF6D-87CE-4B1B-9697-E22E00B53C9A}" srcId="{1A96263A-DF97-4C01-AB6D-0F3D1EEE46A7}" destId="{AF0F7387-F060-49BB-84CF-44F7CC216565}" srcOrd="4" destOrd="0" parTransId="{90D2AE5E-3A78-4D69-9337-9705B25261CD}" sibTransId="{EAACED06-3B6D-43E4-B54D-C77DFAFFEEA5}"/>
    <dgm:cxn modelId="{65BDAB6E-363A-444F-B8C0-76E76AA4B790}" srcId="{AF0F7387-F060-49BB-84CF-44F7CC216565}" destId="{F221D95A-4F66-4721-959E-3FE723835843}" srcOrd="0" destOrd="0" parTransId="{CD00D036-A91D-47FF-807E-47A37D0FE499}" sibTransId="{171A25D2-BEC4-4105-852D-3598B93F7EA6}"/>
    <dgm:cxn modelId="{9A2F004F-A859-43BC-9DA8-E62E225070F4}" type="presOf" srcId="{4EC5D6BE-CF80-4B2C-9DBC-38CE9A187372}" destId="{6C22210F-1EAB-4A48-B703-40BFE9E579E6}" srcOrd="0" destOrd="3" presId="urn:microsoft.com/office/officeart/2005/8/layout/bProcess4"/>
    <dgm:cxn modelId="{EA598A51-91AA-4EE8-9554-EE54EA49B6DD}" type="presOf" srcId="{30221E33-344B-4FD2-B782-288606BD9F94}" destId="{6C22210F-1EAB-4A48-B703-40BFE9E579E6}" srcOrd="0" destOrd="1" presId="urn:microsoft.com/office/officeart/2005/8/layout/bProcess4"/>
    <dgm:cxn modelId="{2ACBC852-9A6A-4A01-9687-2DD54A547F32}" type="presOf" srcId="{F221D95A-4F66-4721-959E-3FE723835843}" destId="{411B9CF9-E69F-4A10-A04F-8C3C2C246DD8}" srcOrd="0" destOrd="1" presId="urn:microsoft.com/office/officeart/2005/8/layout/bProcess4"/>
    <dgm:cxn modelId="{57F5BE7A-EDE1-46BD-B871-87FBE4587877}" srcId="{1A96263A-DF97-4C01-AB6D-0F3D1EEE46A7}" destId="{EA009B0D-268D-47D0-AB2C-06218A9ABF4E}" srcOrd="5" destOrd="0" parTransId="{18A0238B-309A-4AE9-B19B-4DAEB31FF880}" sibTransId="{A53FE9FA-103F-4BFC-B259-4A4648EF1DC9}"/>
    <dgm:cxn modelId="{55B4AB7C-A5C6-4962-B0AD-709C1A178CAE}" type="presOf" srcId="{45A3BE8C-BB5B-4BF1-87D6-38F28E89621A}" destId="{3C101B0C-4D5C-4650-8DFF-0106ADC41C4A}" srcOrd="0" destOrd="0" presId="urn:microsoft.com/office/officeart/2005/8/layout/bProcess4"/>
    <dgm:cxn modelId="{47444F80-2053-4E65-86B5-D5BE18675486}" srcId="{7091CD0C-0FCC-4EF3-9B91-AA140B20F46D}" destId="{3490FBCF-C8D5-44E0-8BEE-0B51F9FD206E}" srcOrd="1" destOrd="0" parTransId="{47BD9F04-2682-48E5-8EAD-B3027F3C4A2F}" sibTransId="{94C9BAA9-20D9-47CD-A587-87360FEEC672}"/>
    <dgm:cxn modelId="{BB3F5083-14B3-4033-91E7-97B75BFBCE8A}" srcId="{0EDE77FC-D111-4074-9CD2-02AB7F4E2589}" destId="{30221E33-344B-4FD2-B782-288606BD9F94}" srcOrd="0" destOrd="0" parTransId="{C053E834-65A2-447C-9005-DC4B29B56BCF}" sibTransId="{298C99F0-D66A-4FD7-B623-66F428C5C8FC}"/>
    <dgm:cxn modelId="{A0BAE083-8FE1-405E-BB3C-B1F5DD376C2F}" srcId="{1A96263A-DF97-4C01-AB6D-0F3D1EEE46A7}" destId="{1B7EE794-C266-4398-9E5A-754641490918}" srcOrd="3" destOrd="0" parTransId="{76F9C85F-56A7-4325-AE68-042C4C5A1BB0}" sibTransId="{45A3BE8C-BB5B-4BF1-87D6-38F28E89621A}"/>
    <dgm:cxn modelId="{A0B3AA8B-DE43-4953-90FE-BC23A799BD9E}" type="presOf" srcId="{DEBE0D15-42E1-4453-BF53-3B10B033A9B8}" destId="{34A1EEEF-4DF7-47A9-95E6-2F6212D37DBD}" srcOrd="0" destOrd="0" presId="urn:microsoft.com/office/officeart/2005/8/layout/bProcess4"/>
    <dgm:cxn modelId="{2C7A7490-8F2E-423A-B6D6-159A7237DE96}" srcId="{1A96263A-DF97-4C01-AB6D-0F3D1EEE46A7}" destId="{0EDE77FC-D111-4074-9CD2-02AB7F4E2589}" srcOrd="2" destOrd="0" parTransId="{92241675-BA24-42C2-B152-50229D122C8D}" sibTransId="{DEBE0D15-42E1-4453-BF53-3B10B033A9B8}"/>
    <dgm:cxn modelId="{14BFF6A0-413A-4B2E-B603-5095CD6A6A21}" type="presOf" srcId="{CCC20012-C5E8-4791-B42F-E028A81278BE}" destId="{62EEB468-82F8-4536-9380-678444E22AB0}" srcOrd="0" destOrd="1" presId="urn:microsoft.com/office/officeart/2005/8/layout/bProcess4"/>
    <dgm:cxn modelId="{4C4CC8A3-5EA7-4BF6-A0EF-B1D58C9601E7}" type="presOf" srcId="{AEB470C5-460F-42CE-98E5-8DD7712D28BA}" destId="{84996F3B-3B0B-40A4-85FA-6BF22EA7DA54}" srcOrd="0" destOrd="1" presId="urn:microsoft.com/office/officeart/2005/8/layout/bProcess4"/>
    <dgm:cxn modelId="{3E3782A4-52EB-4AF2-91B6-C04867125221}" type="presOf" srcId="{79678B0D-B84F-4A61-9566-E5F2423FE7EC}" destId="{191E723A-C7D1-4C5A-BBC2-94F629B437DC}" srcOrd="0" destOrd="0" presId="urn:microsoft.com/office/officeart/2005/8/layout/bProcess4"/>
    <dgm:cxn modelId="{0D828FAD-2C76-4E89-A7DA-33AAFD99ACDC}" type="presOf" srcId="{6331F76F-E66D-4926-B9A1-0DD56E522BD0}" destId="{F285D644-5410-44AB-8EA1-2E7AB9B172EA}" srcOrd="0" destOrd="0" presId="urn:microsoft.com/office/officeart/2005/8/layout/bProcess4"/>
    <dgm:cxn modelId="{3DB49EAE-A13D-42C3-9B1C-738C4BA4FD7A}" type="presOf" srcId="{AF0F7387-F060-49BB-84CF-44F7CC216565}" destId="{411B9CF9-E69F-4A10-A04F-8C3C2C246DD8}" srcOrd="0" destOrd="0" presId="urn:microsoft.com/office/officeart/2005/8/layout/bProcess4"/>
    <dgm:cxn modelId="{795888B2-0904-4024-858E-88201661A6B1}" type="presOf" srcId="{A53FE9FA-103F-4BFC-B259-4A4648EF1DC9}" destId="{C2651AD5-C9D3-4788-9E0C-19C7D90406B3}" srcOrd="0" destOrd="0" presId="urn:microsoft.com/office/officeart/2005/8/layout/bProcess4"/>
    <dgm:cxn modelId="{15A447B3-2A6E-430B-B39D-407AFDF576E3}" type="presOf" srcId="{A8240241-A9D8-4FD2-A171-D9702C0778FD}" destId="{6C22210F-1EAB-4A48-B703-40BFE9E579E6}" srcOrd="0" destOrd="2" presId="urn:microsoft.com/office/officeart/2005/8/layout/bProcess4"/>
    <dgm:cxn modelId="{2AE4A6BD-FAFE-4BA8-B9ED-6E11CB6E6011}" type="presOf" srcId="{EAACED06-3B6D-43E4-B54D-C77DFAFFEEA5}" destId="{B214F5C6-39ED-4E78-8CAB-C8693F92A309}" srcOrd="0" destOrd="0" presId="urn:microsoft.com/office/officeart/2005/8/layout/bProcess4"/>
    <dgm:cxn modelId="{F80540CD-C736-4C31-B9B4-E1619F8BC710}" type="presOf" srcId="{6D721471-72F0-4A3B-A95C-1C4B776ECA33}" destId="{092DBFDF-00D5-4572-9246-BAE921C0C6FF}" srcOrd="0" destOrd="1" presId="urn:microsoft.com/office/officeart/2005/8/layout/bProcess4"/>
    <dgm:cxn modelId="{D57A52D7-0DF7-400C-B149-6A8172E27D21}" type="presOf" srcId="{7091CD0C-0FCC-4EF3-9B91-AA140B20F46D}" destId="{A6958C2F-603B-4641-B316-9D5A1E7F8180}" srcOrd="0" destOrd="0" presId="urn:microsoft.com/office/officeart/2005/8/layout/bProcess4"/>
    <dgm:cxn modelId="{D163A9D9-F3CF-429D-AFF9-E528851A7DC0}" type="presOf" srcId="{656D2AAA-712D-4E82-A8EE-3F8D881E6DC2}" destId="{62EEB468-82F8-4536-9380-678444E22AB0}" srcOrd="0" destOrd="0" presId="urn:microsoft.com/office/officeart/2005/8/layout/bProcess4"/>
    <dgm:cxn modelId="{FDE32CF0-995E-4427-8429-C6975C78ED66}" srcId="{1B7EE794-C266-4398-9E5A-754641490918}" destId="{6D721471-72F0-4A3B-A95C-1C4B776ECA33}" srcOrd="0" destOrd="0" parTransId="{264A24D1-BFAF-4EE9-954F-BF942CCDFC51}" sibTransId="{58E80F36-AAEC-41C9-B60A-44D0A49FA456}"/>
    <dgm:cxn modelId="{B2CF4EF8-5546-4CFD-B748-DC16A862D95C}" type="presOf" srcId="{1A96263A-DF97-4C01-AB6D-0F3D1EEE46A7}" destId="{AECA8971-A49C-4266-B2E6-606D41901DC0}" srcOrd="0" destOrd="0" presId="urn:microsoft.com/office/officeart/2005/8/layout/bProcess4"/>
    <dgm:cxn modelId="{CFFC2AF9-6FEE-408A-9B63-B431F8060543}" srcId="{1A96263A-DF97-4C01-AB6D-0F3D1EEE46A7}" destId="{6331F76F-E66D-4926-B9A1-0DD56E522BD0}" srcOrd="0" destOrd="0" parTransId="{6C307B46-1341-4983-8D20-88FE371A6320}" sibTransId="{79678B0D-B84F-4A61-9566-E5F2423FE7EC}"/>
    <dgm:cxn modelId="{3AF9C4FB-1AC6-47A1-959B-7C877D4FA133}" type="presOf" srcId="{EA009B0D-268D-47D0-AB2C-06218A9ABF4E}" destId="{84996F3B-3B0B-40A4-85FA-6BF22EA7DA54}" srcOrd="0" destOrd="0" presId="urn:microsoft.com/office/officeart/2005/8/layout/bProcess4"/>
    <dgm:cxn modelId="{0B6340FF-FB22-457D-9CDF-0C2E855EAB43}" type="presOf" srcId="{1B7EE794-C266-4398-9E5A-754641490918}" destId="{092DBFDF-00D5-4572-9246-BAE921C0C6FF}" srcOrd="0" destOrd="0" presId="urn:microsoft.com/office/officeart/2005/8/layout/bProcess4"/>
    <dgm:cxn modelId="{12CEB7FF-D55C-4610-B499-7CFEED365AFE}" srcId="{1A96263A-DF97-4C01-AB6D-0F3D1EEE46A7}" destId="{7091CD0C-0FCC-4EF3-9B91-AA140B20F46D}" srcOrd="1" destOrd="0" parTransId="{CBAB7894-4702-4FA1-B124-989EC70CC0BD}" sibTransId="{39946B8D-8F19-4685-B398-7D4CE3924D6E}"/>
    <dgm:cxn modelId="{A6548C60-6D8C-4085-9D48-B72D2D7C998E}" type="presParOf" srcId="{AECA8971-A49C-4266-B2E6-606D41901DC0}" destId="{A9D64C64-F59D-47D2-A91F-2EA43902A5B0}" srcOrd="0" destOrd="0" presId="urn:microsoft.com/office/officeart/2005/8/layout/bProcess4"/>
    <dgm:cxn modelId="{9AE02C54-F3CB-4FEC-98B3-D9DF43E62B39}" type="presParOf" srcId="{A9D64C64-F59D-47D2-A91F-2EA43902A5B0}" destId="{60B5E6CA-BCF9-4921-BB6A-7D243CB74DE4}" srcOrd="0" destOrd="0" presId="urn:microsoft.com/office/officeart/2005/8/layout/bProcess4"/>
    <dgm:cxn modelId="{A16CEEF2-0F5C-4F60-864B-3C98546C064E}" type="presParOf" srcId="{A9D64C64-F59D-47D2-A91F-2EA43902A5B0}" destId="{F285D644-5410-44AB-8EA1-2E7AB9B172EA}" srcOrd="1" destOrd="0" presId="urn:microsoft.com/office/officeart/2005/8/layout/bProcess4"/>
    <dgm:cxn modelId="{41287E2B-C236-49D7-AE29-9C413E9BF125}" type="presParOf" srcId="{AECA8971-A49C-4266-B2E6-606D41901DC0}" destId="{191E723A-C7D1-4C5A-BBC2-94F629B437DC}" srcOrd="1" destOrd="0" presId="urn:microsoft.com/office/officeart/2005/8/layout/bProcess4"/>
    <dgm:cxn modelId="{1265FBB1-C280-4EFE-921D-3264AA9D542F}" type="presParOf" srcId="{AECA8971-A49C-4266-B2E6-606D41901DC0}" destId="{8400426C-E998-4F30-91F0-C567092EC9A4}" srcOrd="2" destOrd="0" presId="urn:microsoft.com/office/officeart/2005/8/layout/bProcess4"/>
    <dgm:cxn modelId="{40BF336A-8C8C-49FB-9313-14DE35DF8C78}" type="presParOf" srcId="{8400426C-E998-4F30-91F0-C567092EC9A4}" destId="{6D700C47-3A29-46DA-B0B7-CA9BC6351DA4}" srcOrd="0" destOrd="0" presId="urn:microsoft.com/office/officeart/2005/8/layout/bProcess4"/>
    <dgm:cxn modelId="{ECDE9041-BC4A-419F-AC0F-FA3D8522BB72}" type="presParOf" srcId="{8400426C-E998-4F30-91F0-C567092EC9A4}" destId="{A6958C2F-603B-4641-B316-9D5A1E7F8180}" srcOrd="1" destOrd="0" presId="urn:microsoft.com/office/officeart/2005/8/layout/bProcess4"/>
    <dgm:cxn modelId="{6E8E5DA4-4268-4CCA-AC43-701BE968DC19}" type="presParOf" srcId="{AECA8971-A49C-4266-B2E6-606D41901DC0}" destId="{5402DC35-1C37-4B58-BF71-95DD4949E528}" srcOrd="3" destOrd="0" presId="urn:microsoft.com/office/officeart/2005/8/layout/bProcess4"/>
    <dgm:cxn modelId="{90C66EA9-F226-4540-AF38-7E4C5EAB2BE5}" type="presParOf" srcId="{AECA8971-A49C-4266-B2E6-606D41901DC0}" destId="{C0D4B636-CA27-46F8-8645-67C65B3D9D62}" srcOrd="4" destOrd="0" presId="urn:microsoft.com/office/officeart/2005/8/layout/bProcess4"/>
    <dgm:cxn modelId="{1AA31CA3-A3FD-4DBD-AEE8-6B6335019CA5}" type="presParOf" srcId="{C0D4B636-CA27-46F8-8645-67C65B3D9D62}" destId="{9D9F3A1B-266B-4129-9974-FC64D53D1308}" srcOrd="0" destOrd="0" presId="urn:microsoft.com/office/officeart/2005/8/layout/bProcess4"/>
    <dgm:cxn modelId="{32DE692E-C3E9-4FE2-9176-BA6767F681C7}" type="presParOf" srcId="{C0D4B636-CA27-46F8-8645-67C65B3D9D62}" destId="{6C22210F-1EAB-4A48-B703-40BFE9E579E6}" srcOrd="1" destOrd="0" presId="urn:microsoft.com/office/officeart/2005/8/layout/bProcess4"/>
    <dgm:cxn modelId="{AD427EC8-D8F6-4546-8433-8095A9BFF884}" type="presParOf" srcId="{AECA8971-A49C-4266-B2E6-606D41901DC0}" destId="{34A1EEEF-4DF7-47A9-95E6-2F6212D37DBD}" srcOrd="5" destOrd="0" presId="urn:microsoft.com/office/officeart/2005/8/layout/bProcess4"/>
    <dgm:cxn modelId="{D87A3BEB-5E56-4E7A-BE28-A451262B98DA}" type="presParOf" srcId="{AECA8971-A49C-4266-B2E6-606D41901DC0}" destId="{ABED20EB-93AD-497A-86A0-2E9F2482B4CF}" srcOrd="6" destOrd="0" presId="urn:microsoft.com/office/officeart/2005/8/layout/bProcess4"/>
    <dgm:cxn modelId="{EA7AB15C-7021-4F7A-8874-6EFA55D84469}" type="presParOf" srcId="{ABED20EB-93AD-497A-86A0-2E9F2482B4CF}" destId="{701AE245-D9B4-441C-836D-A1D04B08FC1B}" srcOrd="0" destOrd="0" presId="urn:microsoft.com/office/officeart/2005/8/layout/bProcess4"/>
    <dgm:cxn modelId="{85107249-D1F9-45EC-978C-886D22249F98}" type="presParOf" srcId="{ABED20EB-93AD-497A-86A0-2E9F2482B4CF}" destId="{092DBFDF-00D5-4572-9246-BAE921C0C6FF}" srcOrd="1" destOrd="0" presId="urn:microsoft.com/office/officeart/2005/8/layout/bProcess4"/>
    <dgm:cxn modelId="{F2BC9A0B-130A-4BA8-8A4E-BA5D141B00B6}" type="presParOf" srcId="{AECA8971-A49C-4266-B2E6-606D41901DC0}" destId="{3C101B0C-4D5C-4650-8DFF-0106ADC41C4A}" srcOrd="7" destOrd="0" presId="urn:microsoft.com/office/officeart/2005/8/layout/bProcess4"/>
    <dgm:cxn modelId="{87FAE678-9D34-428F-9335-2950C45B6ACE}" type="presParOf" srcId="{AECA8971-A49C-4266-B2E6-606D41901DC0}" destId="{E7BF944F-F9EE-4857-8D01-8480B94072A7}" srcOrd="8" destOrd="0" presId="urn:microsoft.com/office/officeart/2005/8/layout/bProcess4"/>
    <dgm:cxn modelId="{A4176BB4-FD4E-4714-ADA3-83D80D51C37C}" type="presParOf" srcId="{E7BF944F-F9EE-4857-8D01-8480B94072A7}" destId="{5D6DF139-3166-451C-A3E0-33F211DFB703}" srcOrd="0" destOrd="0" presId="urn:microsoft.com/office/officeart/2005/8/layout/bProcess4"/>
    <dgm:cxn modelId="{E102A9E2-5DBE-4089-9001-42BFAEC0E569}" type="presParOf" srcId="{E7BF944F-F9EE-4857-8D01-8480B94072A7}" destId="{411B9CF9-E69F-4A10-A04F-8C3C2C246DD8}" srcOrd="1" destOrd="0" presId="urn:microsoft.com/office/officeart/2005/8/layout/bProcess4"/>
    <dgm:cxn modelId="{F0DDEA5B-E082-4EB6-A73C-92AC4BA1D2E7}" type="presParOf" srcId="{AECA8971-A49C-4266-B2E6-606D41901DC0}" destId="{B214F5C6-39ED-4E78-8CAB-C8693F92A309}" srcOrd="9" destOrd="0" presId="urn:microsoft.com/office/officeart/2005/8/layout/bProcess4"/>
    <dgm:cxn modelId="{9586F4D4-D208-4FE1-B60D-40F99022AC47}" type="presParOf" srcId="{AECA8971-A49C-4266-B2E6-606D41901DC0}" destId="{DE97F10F-B43A-47DF-A291-52894B3B06D4}" srcOrd="10" destOrd="0" presId="urn:microsoft.com/office/officeart/2005/8/layout/bProcess4"/>
    <dgm:cxn modelId="{A7A6F882-A880-4B2C-8D8D-7DD77E74A163}" type="presParOf" srcId="{DE97F10F-B43A-47DF-A291-52894B3B06D4}" destId="{591A6667-AC46-4D1A-90C3-0704AF292149}" srcOrd="0" destOrd="0" presId="urn:microsoft.com/office/officeart/2005/8/layout/bProcess4"/>
    <dgm:cxn modelId="{F795DBB6-2FE6-42AE-A79C-550DBF9156EE}" type="presParOf" srcId="{DE97F10F-B43A-47DF-A291-52894B3B06D4}" destId="{84996F3B-3B0B-40A4-85FA-6BF22EA7DA54}" srcOrd="1" destOrd="0" presId="urn:microsoft.com/office/officeart/2005/8/layout/bProcess4"/>
    <dgm:cxn modelId="{528E9CD9-FA93-420F-A6A1-36B22FFC2566}" type="presParOf" srcId="{AECA8971-A49C-4266-B2E6-606D41901DC0}" destId="{C2651AD5-C9D3-4788-9E0C-19C7D90406B3}" srcOrd="11" destOrd="0" presId="urn:microsoft.com/office/officeart/2005/8/layout/bProcess4"/>
    <dgm:cxn modelId="{2CE3D45A-B817-4A13-9EDD-EA2063D007ED}" type="presParOf" srcId="{AECA8971-A49C-4266-B2E6-606D41901DC0}" destId="{4412DE12-4C51-4A28-80C7-4B47B3EF084F}" srcOrd="12" destOrd="0" presId="urn:microsoft.com/office/officeart/2005/8/layout/bProcess4"/>
    <dgm:cxn modelId="{9DF04321-0529-4A79-B29A-E0B248B4611E}" type="presParOf" srcId="{4412DE12-4C51-4A28-80C7-4B47B3EF084F}" destId="{CF141D26-02D4-4DBC-8D13-C4D0AC392649}" srcOrd="0" destOrd="0" presId="urn:microsoft.com/office/officeart/2005/8/layout/bProcess4"/>
    <dgm:cxn modelId="{E0593F07-AAA2-4FFE-988B-C1B6DB701287}" type="presParOf" srcId="{4412DE12-4C51-4A28-80C7-4B47B3EF084F}" destId="{62EEB468-82F8-4536-9380-678444E22AB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0A18C-0192-42D1-AA68-193945A5BA04}" type="doc">
      <dgm:prSet loTypeId="urn:microsoft.com/office/officeart/2005/8/layout/bProcess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CC7A955-69AA-454A-9D85-08BB21298822}">
      <dgm:prSet phldrT="[Text]" phldr="0"/>
      <dgm:spPr>
        <a:gradFill rotWithShape="0">
          <a:gsLst>
            <a:gs pos="100000">
              <a:schemeClr val="accent3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rtl="0"/>
          <a:r>
            <a:rPr lang="sv-SE" dirty="0">
              <a:solidFill>
                <a:schemeClr val="bg1"/>
              </a:solidFill>
              <a:latin typeface="Microsoft Sans Serif"/>
            </a:rPr>
            <a:t>Motioner angående stadgar till </a:t>
          </a:r>
          <a:r>
            <a:rPr lang="sv-SE" b="0" i="0" u="none" strike="noStrike" cap="none" baseline="0" noProof="0" dirty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rPr>
            <a:t>kansliet</a:t>
          </a:r>
          <a:r>
            <a:rPr lang="sv-SE" dirty="0">
              <a:solidFill>
                <a:schemeClr val="bg1"/>
              </a:solidFill>
              <a:latin typeface="Microsoft Sans Serif"/>
            </a:rPr>
            <a:t>  senast </a:t>
          </a:r>
          <a:r>
            <a:rPr lang="sv-SE" b="0" i="0" u="none" strike="noStrike" cap="none" baseline="0" noProof="0" dirty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rPr>
            <a:t>15/12</a:t>
          </a:r>
          <a:endParaRPr lang="sv-SE" dirty="0">
            <a:solidFill>
              <a:schemeClr val="bg1"/>
            </a:solidFill>
          </a:endParaRPr>
        </a:p>
      </dgm:t>
    </dgm:pt>
    <dgm:pt modelId="{507DC75A-09BE-4C20-8BF6-7CD396E6F26E}" type="parTrans" cxnId="{B3606552-ED5D-47ED-BC95-29DEFAF65186}">
      <dgm:prSet/>
      <dgm:spPr/>
      <dgm:t>
        <a:bodyPr/>
        <a:lstStyle/>
        <a:p>
          <a:endParaRPr lang="sv-SE"/>
        </a:p>
      </dgm:t>
    </dgm:pt>
    <dgm:pt modelId="{311AC38B-C4AB-489F-94DC-29C48E982DAC}" type="sibTrans" cxnId="{B3606552-ED5D-47ED-BC95-29DEFAF65186}">
      <dgm:prSet/>
      <dgm:spPr/>
      <dgm:t>
        <a:bodyPr/>
        <a:lstStyle/>
        <a:p>
          <a:endParaRPr lang="sv-SE"/>
        </a:p>
      </dgm:t>
    </dgm:pt>
    <dgm:pt modelId="{E2609A00-7DC9-4A72-A3EA-DDB97EBB7B31}">
      <dgm:prSet phldrT="[Text]" phldr="0"/>
      <dgm:spPr/>
      <dgm:t>
        <a:bodyPr/>
        <a:lstStyle/>
        <a:p>
          <a:pPr rtl="0"/>
          <a:r>
            <a:rPr lang="sv-SE" dirty="0">
              <a:latin typeface="Microsoft Sans Serif"/>
            </a:rPr>
            <a:t>Styrelsen förslag angående stadgar är propositioner, bereds av etiknämnden </a:t>
          </a:r>
          <a:endParaRPr lang="sv-SE" dirty="0"/>
        </a:p>
      </dgm:t>
    </dgm:pt>
    <dgm:pt modelId="{1671DA2F-D955-439A-A093-82B2BF92DDBE}" type="parTrans" cxnId="{8416912E-9213-4C1F-A18E-FB914A249B83}">
      <dgm:prSet/>
      <dgm:spPr/>
      <dgm:t>
        <a:bodyPr/>
        <a:lstStyle/>
        <a:p>
          <a:endParaRPr lang="sv-SE"/>
        </a:p>
      </dgm:t>
    </dgm:pt>
    <dgm:pt modelId="{5E00A749-CFD4-4EC2-B3CD-3318DE857B58}" type="sibTrans" cxnId="{8416912E-9213-4C1F-A18E-FB914A249B83}">
      <dgm:prSet/>
      <dgm:spPr/>
      <dgm:t>
        <a:bodyPr/>
        <a:lstStyle/>
        <a:p>
          <a:endParaRPr lang="sv-SE"/>
        </a:p>
      </dgm:t>
    </dgm:pt>
    <dgm:pt modelId="{F766136D-59B9-4DF8-ABBA-E0C232B0642D}">
      <dgm:prSet phldr="0"/>
      <dgm:spPr>
        <a:gradFill rotWithShape="0">
          <a:gsLst>
            <a:gs pos="10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rtl="0"/>
          <a:r>
            <a:rPr lang="sv-SE" dirty="0">
              <a:solidFill>
                <a:schemeClr val="tx1">
                  <a:lumMod val="50000"/>
                </a:schemeClr>
              </a:solidFill>
              <a:latin typeface="Microsoft Sans Serif"/>
            </a:rPr>
            <a:t>Förbundsårsmöte 15/4(2023)</a:t>
          </a:r>
        </a:p>
      </dgm:t>
    </dgm:pt>
    <dgm:pt modelId="{1BEE58D0-A92E-49B7-A5C2-60EA720F6D46}" type="parTrans" cxnId="{19D8D684-591D-4BCD-AF1D-93A9F1CCB6F3}">
      <dgm:prSet/>
      <dgm:spPr/>
      <dgm:t>
        <a:bodyPr/>
        <a:lstStyle/>
        <a:p>
          <a:endParaRPr lang="sv-SE"/>
        </a:p>
      </dgm:t>
    </dgm:pt>
    <dgm:pt modelId="{A93AC7D1-6CE5-4549-B256-49828DE01F2C}" type="sibTrans" cxnId="{19D8D684-591D-4BCD-AF1D-93A9F1CCB6F3}">
      <dgm:prSet/>
      <dgm:spPr/>
      <dgm:t>
        <a:bodyPr/>
        <a:lstStyle/>
        <a:p>
          <a:endParaRPr lang="sv-SE"/>
        </a:p>
      </dgm:t>
    </dgm:pt>
    <dgm:pt modelId="{B984D43D-DF40-4EF8-8E13-9A3AE21FA482}">
      <dgm:prSet phldr="0" custT="1"/>
      <dgm:spPr/>
      <dgm:t>
        <a:bodyPr/>
        <a:lstStyle/>
        <a:p>
          <a:pPr rtl="0"/>
          <a:r>
            <a:rPr lang="sv-SE" sz="1400" dirty="0">
              <a:latin typeface="Microsoft Sans Serif"/>
            </a:rPr>
            <a:t>Propositioner och Motioner, med styrelsens svar</a:t>
          </a:r>
        </a:p>
        <a:p>
          <a:r>
            <a:rPr lang="sv-SE" sz="1400" dirty="0">
              <a:latin typeface="Microsoft Sans Serif"/>
            </a:rPr>
            <a:t> Publicering minst fyra veckor innan, förbundsårsmöte</a:t>
          </a:r>
        </a:p>
      </dgm:t>
    </dgm:pt>
    <dgm:pt modelId="{6996DB10-1F1B-4F2D-9B2F-BC786D772B13}" type="parTrans" cxnId="{45993C31-5B85-4EC4-BFCA-420464A1D416}">
      <dgm:prSet/>
      <dgm:spPr/>
      <dgm:t>
        <a:bodyPr/>
        <a:lstStyle/>
        <a:p>
          <a:endParaRPr lang="sv-SE"/>
        </a:p>
      </dgm:t>
    </dgm:pt>
    <dgm:pt modelId="{D422925D-9042-4101-9339-8269B97F69A3}" type="sibTrans" cxnId="{45993C31-5B85-4EC4-BFCA-420464A1D416}">
      <dgm:prSet/>
      <dgm:spPr/>
      <dgm:t>
        <a:bodyPr/>
        <a:lstStyle/>
        <a:p>
          <a:endParaRPr lang="sv-SE"/>
        </a:p>
      </dgm:t>
    </dgm:pt>
    <dgm:pt modelId="{1C1934C7-A087-486E-AF7D-6BA578390FBB}">
      <dgm:prSet phldr="0"/>
      <dgm:spPr>
        <a:gradFill rotWithShape="0">
          <a:gsLst>
            <a:gs pos="10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v-SE" dirty="0">
              <a:solidFill>
                <a:schemeClr val="tx1">
                  <a:lumMod val="50000"/>
                </a:schemeClr>
              </a:solidFill>
              <a:latin typeface="Microsoft Sans Serif"/>
            </a:rPr>
            <a:t>Förenings- och Distriktsmöten</a:t>
          </a:r>
          <a:endParaRPr lang="sv-SE" dirty="0">
            <a:solidFill>
              <a:schemeClr val="tx1">
                <a:lumMod val="50000"/>
              </a:schemeClr>
            </a:solidFill>
          </a:endParaRPr>
        </a:p>
      </dgm:t>
    </dgm:pt>
    <dgm:pt modelId="{72516FF8-D46B-4F6F-A774-81A7C9763C7A}" type="parTrans" cxnId="{ED8B41AD-4F37-425C-9EC7-902873A14DB8}">
      <dgm:prSet/>
      <dgm:spPr/>
      <dgm:t>
        <a:bodyPr/>
        <a:lstStyle/>
        <a:p>
          <a:endParaRPr lang="sv-SE"/>
        </a:p>
      </dgm:t>
    </dgm:pt>
    <dgm:pt modelId="{BA7FC3F0-93F2-4AE9-A6F8-DDEED6C58722}" type="sibTrans" cxnId="{ED8B41AD-4F37-425C-9EC7-902873A14DB8}">
      <dgm:prSet/>
      <dgm:spPr/>
      <dgm:t>
        <a:bodyPr/>
        <a:lstStyle/>
        <a:p>
          <a:endParaRPr lang="sv-SE"/>
        </a:p>
      </dgm:t>
    </dgm:pt>
    <dgm:pt modelId="{1EC86E48-1896-4480-A36F-4C8A4F48CCBE}">
      <dgm:prSet phldr="0"/>
      <dgm:spPr>
        <a:gradFill rotWithShape="0">
          <a:gsLst>
            <a:gs pos="98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sv-SE" dirty="0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Möte inför Årsmöte(</a:t>
          </a:r>
          <a:r>
            <a:rPr lang="sv-SE" dirty="0" err="1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distriktsrepr</a:t>
          </a:r>
          <a:r>
            <a:rPr lang="sv-SE" dirty="0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och förbundsstyrelse) </a:t>
          </a:r>
          <a:r>
            <a:rPr lang="sv-SE" dirty="0" err="1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prel</a:t>
          </a:r>
          <a:r>
            <a:rPr lang="sv-SE" dirty="0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5/4 </a:t>
          </a:r>
        </a:p>
      </dgm:t>
    </dgm:pt>
    <dgm:pt modelId="{1C6CE569-BD14-4827-A70F-1EB242D4A733}" type="parTrans" cxnId="{18772EEC-3D0E-43C2-9ED3-917921ECFF88}">
      <dgm:prSet/>
      <dgm:spPr/>
      <dgm:t>
        <a:bodyPr/>
        <a:lstStyle/>
        <a:p>
          <a:endParaRPr lang="sv-SE"/>
        </a:p>
      </dgm:t>
    </dgm:pt>
    <dgm:pt modelId="{E95F8EBB-2990-4567-9574-A0D4CAEC5452}" type="sibTrans" cxnId="{18772EEC-3D0E-43C2-9ED3-917921ECFF88}">
      <dgm:prSet/>
      <dgm:spPr/>
      <dgm:t>
        <a:bodyPr/>
        <a:lstStyle/>
        <a:p>
          <a:endParaRPr lang="sv-SE"/>
        </a:p>
      </dgm:t>
    </dgm:pt>
    <dgm:pt modelId="{3DD27DC0-8884-4B03-B685-8716EE5CD83E}" type="pres">
      <dgm:prSet presAssocID="{F440A18C-0192-42D1-AA68-193945A5BA04}" presName="diagram" presStyleCnt="0">
        <dgm:presLayoutVars>
          <dgm:dir/>
          <dgm:resizeHandles/>
        </dgm:presLayoutVars>
      </dgm:prSet>
      <dgm:spPr/>
    </dgm:pt>
    <dgm:pt modelId="{02DD1D99-6B94-4219-9B15-BEBB1C28B23E}" type="pres">
      <dgm:prSet presAssocID="{8CC7A955-69AA-454A-9D85-08BB21298822}" presName="firstNode" presStyleLbl="node1" presStyleIdx="0" presStyleCnt="6" custScaleX="171506" custScaleY="166737" custLinFactNeighborX="-1882" custLinFactNeighborY="8216">
        <dgm:presLayoutVars>
          <dgm:bulletEnabled val="1"/>
        </dgm:presLayoutVars>
      </dgm:prSet>
      <dgm:spPr/>
    </dgm:pt>
    <dgm:pt modelId="{BABF1FE8-022F-41CF-8FD9-37EFEBAEDBC1}" type="pres">
      <dgm:prSet presAssocID="{311AC38B-C4AB-489F-94DC-29C48E982DAC}" presName="sibTrans" presStyleLbl="sibTrans2D1" presStyleIdx="0" presStyleCnt="5" custAng="11572637" custFlipVert="1" custScaleX="511593" custScaleY="67291" custLinFactX="400000" custLinFactY="-100000" custLinFactNeighborX="430096" custLinFactNeighborY="-140078"/>
      <dgm:spPr>
        <a:prstGeom prst="rightArrow">
          <a:avLst/>
        </a:prstGeom>
      </dgm:spPr>
    </dgm:pt>
    <dgm:pt modelId="{44716C0E-59EB-484A-86F5-E5206AABB8C8}" type="pres">
      <dgm:prSet presAssocID="{E2609A00-7DC9-4A72-A3EA-DDB97EBB7B31}" presName="middleNode" presStyleCnt="0"/>
      <dgm:spPr/>
    </dgm:pt>
    <dgm:pt modelId="{B7DE4308-8FB5-46B3-A9FC-13E5E1A2B6AE}" type="pres">
      <dgm:prSet presAssocID="{E2609A00-7DC9-4A72-A3EA-DDB97EBB7B31}" presName="padding" presStyleLbl="node1" presStyleIdx="0" presStyleCnt="6"/>
      <dgm:spPr/>
    </dgm:pt>
    <dgm:pt modelId="{65D24F90-11E8-477F-8587-7A06382812C1}" type="pres">
      <dgm:prSet presAssocID="{E2609A00-7DC9-4A72-A3EA-DDB97EBB7B31}" presName="shape" presStyleLbl="node1" presStyleIdx="1" presStyleCnt="6" custScaleX="252635" custScaleY="253418" custLinFactNeighborX="59586" custLinFactNeighborY="-18872">
        <dgm:presLayoutVars>
          <dgm:bulletEnabled val="1"/>
        </dgm:presLayoutVars>
      </dgm:prSet>
      <dgm:spPr/>
    </dgm:pt>
    <dgm:pt modelId="{3170C94F-E988-4EB6-8E7E-4A22E5BC654E}" type="pres">
      <dgm:prSet presAssocID="{5E00A749-CFD4-4EC2-B3CD-3318DE857B58}" presName="sibTrans" presStyleLbl="sibTrans2D1" presStyleIdx="1" presStyleCnt="5" custAng="502243" custFlipVert="1" custScaleX="480167" custScaleY="62439" custLinFactNeighborX="-97470"/>
      <dgm:spPr>
        <a:prstGeom prst="rightArrow">
          <a:avLst/>
        </a:prstGeom>
      </dgm:spPr>
    </dgm:pt>
    <dgm:pt modelId="{5BF6493B-7DAB-40BE-BDE0-81058AF4A195}" type="pres">
      <dgm:prSet presAssocID="{B984D43D-DF40-4EF8-8E13-9A3AE21FA482}" presName="middleNode" presStyleCnt="0"/>
      <dgm:spPr/>
    </dgm:pt>
    <dgm:pt modelId="{882B6F37-2AA4-40C9-90BE-B6831CE8411A}" type="pres">
      <dgm:prSet presAssocID="{B984D43D-DF40-4EF8-8E13-9A3AE21FA482}" presName="padding" presStyleLbl="node1" presStyleIdx="1" presStyleCnt="6"/>
      <dgm:spPr/>
    </dgm:pt>
    <dgm:pt modelId="{5898D03D-6F51-421D-B94C-09C9764E9FC7}" type="pres">
      <dgm:prSet presAssocID="{B984D43D-DF40-4EF8-8E13-9A3AE21FA482}" presName="shape" presStyleLbl="node1" presStyleIdx="2" presStyleCnt="6" custScaleX="252635" custScaleY="253418" custLinFactY="-100182" custLinFactNeighborX="-13224" custLinFactNeighborY="-200000">
        <dgm:presLayoutVars>
          <dgm:bulletEnabled val="1"/>
        </dgm:presLayoutVars>
      </dgm:prSet>
      <dgm:spPr/>
    </dgm:pt>
    <dgm:pt modelId="{C3E26046-070E-4411-834A-15C1ADFA01F1}" type="pres">
      <dgm:prSet presAssocID="{D422925D-9042-4101-9339-8269B97F69A3}" presName="sibTrans" presStyleLbl="sibTrans2D1" presStyleIdx="2" presStyleCnt="5" custAng="5672634" custFlipVert="1" custScaleX="516388" custScaleY="55642"/>
      <dgm:spPr>
        <a:prstGeom prst="rightArrow">
          <a:avLst/>
        </a:prstGeom>
      </dgm:spPr>
    </dgm:pt>
    <dgm:pt modelId="{65F14954-5DFD-4A1F-9036-C5E7544D210D}" type="pres">
      <dgm:prSet presAssocID="{1C1934C7-A087-486E-AF7D-6BA578390FBB}" presName="middleNode" presStyleCnt="0"/>
      <dgm:spPr/>
    </dgm:pt>
    <dgm:pt modelId="{45A2251C-BE86-4E52-BA3C-B23A66C4F365}" type="pres">
      <dgm:prSet presAssocID="{1C1934C7-A087-486E-AF7D-6BA578390FBB}" presName="padding" presStyleLbl="node1" presStyleIdx="2" presStyleCnt="6"/>
      <dgm:spPr/>
    </dgm:pt>
    <dgm:pt modelId="{6756F75E-E110-456F-A142-C1D503C0BFD5}" type="pres">
      <dgm:prSet presAssocID="{1C1934C7-A087-486E-AF7D-6BA578390FBB}" presName="shape" presStyleLbl="node1" presStyleIdx="3" presStyleCnt="6" custScaleX="233350" custScaleY="237340" custLinFactY="100000" custLinFactNeighborX="9655" custLinFactNeighborY="185556">
        <dgm:presLayoutVars>
          <dgm:bulletEnabled val="1"/>
        </dgm:presLayoutVars>
      </dgm:prSet>
      <dgm:spPr/>
    </dgm:pt>
    <dgm:pt modelId="{095821B6-2EE0-425D-AAD9-50AE8139E5A2}" type="pres">
      <dgm:prSet presAssocID="{BA7FC3F0-93F2-4AE9-A6F8-DDEED6C58722}" presName="sibTrans" presStyleLbl="sibTrans2D1" presStyleIdx="3" presStyleCnt="5" custAng="21508553" custFlipVert="1" custScaleX="542918" custScaleY="57647" custLinFactX="500000" custLinFactY="-100000" custLinFactNeighborX="521585" custLinFactNeighborY="-174042"/>
      <dgm:spPr>
        <a:prstGeom prst="rightArrow">
          <a:avLst/>
        </a:prstGeom>
      </dgm:spPr>
    </dgm:pt>
    <dgm:pt modelId="{3437F983-BBAB-41D5-842C-3D01DA4B6273}" type="pres">
      <dgm:prSet presAssocID="{1EC86E48-1896-4480-A36F-4C8A4F48CCBE}" presName="middleNode" presStyleCnt="0"/>
      <dgm:spPr/>
    </dgm:pt>
    <dgm:pt modelId="{4C7E9876-A9B3-4EE3-984B-3845FE3A6FB3}" type="pres">
      <dgm:prSet presAssocID="{1EC86E48-1896-4480-A36F-4C8A4F48CCBE}" presName="padding" presStyleLbl="node1" presStyleIdx="3" presStyleCnt="6"/>
      <dgm:spPr/>
    </dgm:pt>
    <dgm:pt modelId="{E029C592-AA32-4E44-A2AC-155EDDCBF7C9}" type="pres">
      <dgm:prSet presAssocID="{1EC86E48-1896-4480-A36F-4C8A4F48CCBE}" presName="shape" presStyleLbl="node1" presStyleIdx="4" presStyleCnt="6" custScaleX="252635" custScaleY="253418" custLinFactY="100000" custLinFactNeighborX="-27410" custLinFactNeighborY="185307">
        <dgm:presLayoutVars>
          <dgm:bulletEnabled val="1"/>
        </dgm:presLayoutVars>
      </dgm:prSet>
      <dgm:spPr/>
    </dgm:pt>
    <dgm:pt modelId="{9BB4A8BA-83BC-4120-A25E-8FAB3EE9EE1D}" type="pres">
      <dgm:prSet presAssocID="{E95F8EBB-2990-4567-9574-A0D4CAEC5452}" presName="sibTrans" presStyleLbl="sibTrans2D1" presStyleIdx="4" presStyleCnt="5" custAng="84954" custFlipVert="1" custScaleX="476172" custScaleY="61139" custLinFactX="-482435" custLinFactY="106029" custLinFactNeighborX="-500000" custLinFactNeighborY="200000"/>
      <dgm:spPr>
        <a:prstGeom prst="rightArrow">
          <a:avLst/>
        </a:prstGeom>
      </dgm:spPr>
    </dgm:pt>
    <dgm:pt modelId="{852059DA-3AF3-4039-9C9E-B0C3D5D4B9A6}" type="pres">
      <dgm:prSet presAssocID="{F766136D-59B9-4DF8-ABBA-E0C232B0642D}" presName="lastNode" presStyleLbl="node1" presStyleIdx="5" presStyleCnt="6" custScaleX="171506" custScaleY="166737" custLinFactY="-100000" custLinFactNeighborX="-23223" custLinFactNeighborY="-134531">
        <dgm:presLayoutVars>
          <dgm:bulletEnabled val="1"/>
        </dgm:presLayoutVars>
      </dgm:prSet>
      <dgm:spPr/>
    </dgm:pt>
  </dgm:ptLst>
  <dgm:cxnLst>
    <dgm:cxn modelId="{3210EB04-609C-4099-91D0-8A3F65766F98}" type="presOf" srcId="{BA7FC3F0-93F2-4AE9-A6F8-DDEED6C58722}" destId="{095821B6-2EE0-425D-AAD9-50AE8139E5A2}" srcOrd="0" destOrd="0" presId="urn:microsoft.com/office/officeart/2005/8/layout/bProcess2"/>
    <dgm:cxn modelId="{F4CFC50E-7110-40C3-8B76-425414238A56}" type="presOf" srcId="{1EC86E48-1896-4480-A36F-4C8A4F48CCBE}" destId="{E029C592-AA32-4E44-A2AC-155EDDCBF7C9}" srcOrd="0" destOrd="0" presId="urn:microsoft.com/office/officeart/2005/8/layout/bProcess2"/>
    <dgm:cxn modelId="{8416912E-9213-4C1F-A18E-FB914A249B83}" srcId="{F440A18C-0192-42D1-AA68-193945A5BA04}" destId="{E2609A00-7DC9-4A72-A3EA-DDB97EBB7B31}" srcOrd="1" destOrd="0" parTransId="{1671DA2F-D955-439A-A093-82B2BF92DDBE}" sibTransId="{5E00A749-CFD4-4EC2-B3CD-3318DE857B58}"/>
    <dgm:cxn modelId="{45993C31-5B85-4EC4-BFCA-420464A1D416}" srcId="{F440A18C-0192-42D1-AA68-193945A5BA04}" destId="{B984D43D-DF40-4EF8-8E13-9A3AE21FA482}" srcOrd="2" destOrd="0" parTransId="{6996DB10-1F1B-4F2D-9B2F-BC786D772B13}" sibTransId="{D422925D-9042-4101-9339-8269B97F69A3}"/>
    <dgm:cxn modelId="{B3606552-ED5D-47ED-BC95-29DEFAF65186}" srcId="{F440A18C-0192-42D1-AA68-193945A5BA04}" destId="{8CC7A955-69AA-454A-9D85-08BB21298822}" srcOrd="0" destOrd="0" parTransId="{507DC75A-09BE-4C20-8BF6-7CD396E6F26E}" sibTransId="{311AC38B-C4AB-489F-94DC-29C48E982DAC}"/>
    <dgm:cxn modelId="{19D8D684-591D-4BCD-AF1D-93A9F1CCB6F3}" srcId="{F440A18C-0192-42D1-AA68-193945A5BA04}" destId="{F766136D-59B9-4DF8-ABBA-E0C232B0642D}" srcOrd="5" destOrd="0" parTransId="{1BEE58D0-A92E-49B7-A5C2-60EA720F6D46}" sibTransId="{A93AC7D1-6CE5-4549-B256-49828DE01F2C}"/>
    <dgm:cxn modelId="{D2BAE28F-1C12-46FD-A591-DF82701F0CA4}" type="presOf" srcId="{F766136D-59B9-4DF8-ABBA-E0C232B0642D}" destId="{852059DA-3AF3-4039-9C9E-B0C3D5D4B9A6}" srcOrd="0" destOrd="0" presId="urn:microsoft.com/office/officeart/2005/8/layout/bProcess2"/>
    <dgm:cxn modelId="{ECD0369A-AD9C-4C39-9618-F0B73F9F4762}" type="presOf" srcId="{E2609A00-7DC9-4A72-A3EA-DDB97EBB7B31}" destId="{65D24F90-11E8-477F-8587-7A06382812C1}" srcOrd="0" destOrd="0" presId="urn:microsoft.com/office/officeart/2005/8/layout/bProcess2"/>
    <dgm:cxn modelId="{8464769B-E483-4E90-81E5-1EF70B689440}" type="presOf" srcId="{1C1934C7-A087-486E-AF7D-6BA578390FBB}" destId="{6756F75E-E110-456F-A142-C1D503C0BFD5}" srcOrd="0" destOrd="0" presId="urn:microsoft.com/office/officeart/2005/8/layout/bProcess2"/>
    <dgm:cxn modelId="{35E62B9C-E1D5-4077-BF75-3037F06F04ED}" type="presOf" srcId="{F440A18C-0192-42D1-AA68-193945A5BA04}" destId="{3DD27DC0-8884-4B03-B685-8716EE5CD83E}" srcOrd="0" destOrd="0" presId="urn:microsoft.com/office/officeart/2005/8/layout/bProcess2"/>
    <dgm:cxn modelId="{39B8609D-DC52-4121-A7A7-2C5CDBF07976}" type="presOf" srcId="{5E00A749-CFD4-4EC2-B3CD-3318DE857B58}" destId="{3170C94F-E988-4EB6-8E7E-4A22E5BC654E}" srcOrd="0" destOrd="0" presId="urn:microsoft.com/office/officeart/2005/8/layout/bProcess2"/>
    <dgm:cxn modelId="{ED8B41AD-4F37-425C-9EC7-902873A14DB8}" srcId="{F440A18C-0192-42D1-AA68-193945A5BA04}" destId="{1C1934C7-A087-486E-AF7D-6BA578390FBB}" srcOrd="3" destOrd="0" parTransId="{72516FF8-D46B-4F6F-A774-81A7C9763C7A}" sibTransId="{BA7FC3F0-93F2-4AE9-A6F8-DDEED6C58722}"/>
    <dgm:cxn modelId="{32CDFFC3-EE23-4AF1-9B5D-A6007FE31334}" type="presOf" srcId="{8CC7A955-69AA-454A-9D85-08BB21298822}" destId="{02DD1D99-6B94-4219-9B15-BEBB1C28B23E}" srcOrd="0" destOrd="0" presId="urn:microsoft.com/office/officeart/2005/8/layout/bProcess2"/>
    <dgm:cxn modelId="{1A9080CF-F46A-4FDF-AAE1-21901B4797E0}" type="presOf" srcId="{311AC38B-C4AB-489F-94DC-29C48E982DAC}" destId="{BABF1FE8-022F-41CF-8FD9-37EFEBAEDBC1}" srcOrd="0" destOrd="0" presId="urn:microsoft.com/office/officeart/2005/8/layout/bProcess2"/>
    <dgm:cxn modelId="{5C8354DD-9029-4987-9B39-DE885FD96FCB}" type="presOf" srcId="{E95F8EBB-2990-4567-9574-A0D4CAEC5452}" destId="{9BB4A8BA-83BC-4120-A25E-8FAB3EE9EE1D}" srcOrd="0" destOrd="0" presId="urn:microsoft.com/office/officeart/2005/8/layout/bProcess2"/>
    <dgm:cxn modelId="{18772EEC-3D0E-43C2-9ED3-917921ECFF88}" srcId="{F440A18C-0192-42D1-AA68-193945A5BA04}" destId="{1EC86E48-1896-4480-A36F-4C8A4F48CCBE}" srcOrd="4" destOrd="0" parTransId="{1C6CE569-BD14-4827-A70F-1EB242D4A733}" sibTransId="{E95F8EBB-2990-4567-9574-A0D4CAEC5452}"/>
    <dgm:cxn modelId="{729669EE-E5C4-495E-9EDE-1481B28D632F}" type="presOf" srcId="{B984D43D-DF40-4EF8-8E13-9A3AE21FA482}" destId="{5898D03D-6F51-421D-B94C-09C9764E9FC7}" srcOrd="0" destOrd="0" presId="urn:microsoft.com/office/officeart/2005/8/layout/bProcess2"/>
    <dgm:cxn modelId="{FB1007FE-2A96-4474-9FF4-8FE5EE94A79A}" type="presOf" srcId="{D422925D-9042-4101-9339-8269B97F69A3}" destId="{C3E26046-070E-4411-834A-15C1ADFA01F1}" srcOrd="0" destOrd="0" presId="urn:microsoft.com/office/officeart/2005/8/layout/bProcess2"/>
    <dgm:cxn modelId="{6DC6A490-722B-4C29-A730-E2BB7CC3F4EC}" type="presParOf" srcId="{3DD27DC0-8884-4B03-B685-8716EE5CD83E}" destId="{02DD1D99-6B94-4219-9B15-BEBB1C28B23E}" srcOrd="0" destOrd="0" presId="urn:microsoft.com/office/officeart/2005/8/layout/bProcess2"/>
    <dgm:cxn modelId="{178CAB93-5475-454B-A5BD-499933CAC42C}" type="presParOf" srcId="{3DD27DC0-8884-4B03-B685-8716EE5CD83E}" destId="{BABF1FE8-022F-41CF-8FD9-37EFEBAEDBC1}" srcOrd="1" destOrd="0" presId="urn:microsoft.com/office/officeart/2005/8/layout/bProcess2"/>
    <dgm:cxn modelId="{0D4E3533-CA70-41EC-B09C-00A32BE80316}" type="presParOf" srcId="{3DD27DC0-8884-4B03-B685-8716EE5CD83E}" destId="{44716C0E-59EB-484A-86F5-E5206AABB8C8}" srcOrd="2" destOrd="0" presId="urn:microsoft.com/office/officeart/2005/8/layout/bProcess2"/>
    <dgm:cxn modelId="{47A6722E-50AF-4654-BB4F-008BB10E2161}" type="presParOf" srcId="{44716C0E-59EB-484A-86F5-E5206AABB8C8}" destId="{B7DE4308-8FB5-46B3-A9FC-13E5E1A2B6AE}" srcOrd="0" destOrd="0" presId="urn:microsoft.com/office/officeart/2005/8/layout/bProcess2"/>
    <dgm:cxn modelId="{2B06F647-BFE6-4A93-A0D5-0C5A0A95C98F}" type="presParOf" srcId="{44716C0E-59EB-484A-86F5-E5206AABB8C8}" destId="{65D24F90-11E8-477F-8587-7A06382812C1}" srcOrd="1" destOrd="0" presId="urn:microsoft.com/office/officeart/2005/8/layout/bProcess2"/>
    <dgm:cxn modelId="{8EE76BA1-7B78-474E-97C2-7C38B850F1BE}" type="presParOf" srcId="{3DD27DC0-8884-4B03-B685-8716EE5CD83E}" destId="{3170C94F-E988-4EB6-8E7E-4A22E5BC654E}" srcOrd="3" destOrd="0" presId="urn:microsoft.com/office/officeart/2005/8/layout/bProcess2"/>
    <dgm:cxn modelId="{BC9A4070-A7FE-42BA-80FC-EEB14F6A086D}" type="presParOf" srcId="{3DD27DC0-8884-4B03-B685-8716EE5CD83E}" destId="{5BF6493B-7DAB-40BE-BDE0-81058AF4A195}" srcOrd="4" destOrd="0" presId="urn:microsoft.com/office/officeart/2005/8/layout/bProcess2"/>
    <dgm:cxn modelId="{9948B504-D2A2-479B-81CE-DE26C14AF677}" type="presParOf" srcId="{5BF6493B-7DAB-40BE-BDE0-81058AF4A195}" destId="{882B6F37-2AA4-40C9-90BE-B6831CE8411A}" srcOrd="0" destOrd="0" presId="urn:microsoft.com/office/officeart/2005/8/layout/bProcess2"/>
    <dgm:cxn modelId="{8977A00F-1597-48F3-BA5E-FCF6908724E9}" type="presParOf" srcId="{5BF6493B-7DAB-40BE-BDE0-81058AF4A195}" destId="{5898D03D-6F51-421D-B94C-09C9764E9FC7}" srcOrd="1" destOrd="0" presId="urn:microsoft.com/office/officeart/2005/8/layout/bProcess2"/>
    <dgm:cxn modelId="{DE511AC5-ECE0-48B2-A107-6F068A374DE6}" type="presParOf" srcId="{3DD27DC0-8884-4B03-B685-8716EE5CD83E}" destId="{C3E26046-070E-4411-834A-15C1ADFA01F1}" srcOrd="5" destOrd="0" presId="urn:microsoft.com/office/officeart/2005/8/layout/bProcess2"/>
    <dgm:cxn modelId="{FC9705AF-CF64-4C1B-B664-27BA2C4CC08E}" type="presParOf" srcId="{3DD27DC0-8884-4B03-B685-8716EE5CD83E}" destId="{65F14954-5DFD-4A1F-9036-C5E7544D210D}" srcOrd="6" destOrd="0" presId="urn:microsoft.com/office/officeart/2005/8/layout/bProcess2"/>
    <dgm:cxn modelId="{2F55ABAB-C264-4B3C-8868-EECC271CD05A}" type="presParOf" srcId="{65F14954-5DFD-4A1F-9036-C5E7544D210D}" destId="{45A2251C-BE86-4E52-BA3C-B23A66C4F365}" srcOrd="0" destOrd="0" presId="urn:microsoft.com/office/officeart/2005/8/layout/bProcess2"/>
    <dgm:cxn modelId="{1286C32B-EE14-48F8-AE13-F76AF1223DD1}" type="presParOf" srcId="{65F14954-5DFD-4A1F-9036-C5E7544D210D}" destId="{6756F75E-E110-456F-A142-C1D503C0BFD5}" srcOrd="1" destOrd="0" presId="urn:microsoft.com/office/officeart/2005/8/layout/bProcess2"/>
    <dgm:cxn modelId="{7EA932B5-C320-4278-8089-48858011999E}" type="presParOf" srcId="{3DD27DC0-8884-4B03-B685-8716EE5CD83E}" destId="{095821B6-2EE0-425D-AAD9-50AE8139E5A2}" srcOrd="7" destOrd="0" presId="urn:microsoft.com/office/officeart/2005/8/layout/bProcess2"/>
    <dgm:cxn modelId="{02B1FBF2-B5F0-4EBF-9DE9-9D58FA12B2F5}" type="presParOf" srcId="{3DD27DC0-8884-4B03-B685-8716EE5CD83E}" destId="{3437F983-BBAB-41D5-842C-3D01DA4B6273}" srcOrd="8" destOrd="0" presId="urn:microsoft.com/office/officeart/2005/8/layout/bProcess2"/>
    <dgm:cxn modelId="{B6DCBDAF-4626-4C2A-90BB-064E11230AAB}" type="presParOf" srcId="{3437F983-BBAB-41D5-842C-3D01DA4B6273}" destId="{4C7E9876-A9B3-4EE3-984B-3845FE3A6FB3}" srcOrd="0" destOrd="0" presId="urn:microsoft.com/office/officeart/2005/8/layout/bProcess2"/>
    <dgm:cxn modelId="{682F968B-28A8-4573-8B97-7CE9552B4095}" type="presParOf" srcId="{3437F983-BBAB-41D5-842C-3D01DA4B6273}" destId="{E029C592-AA32-4E44-A2AC-155EDDCBF7C9}" srcOrd="1" destOrd="0" presId="urn:microsoft.com/office/officeart/2005/8/layout/bProcess2"/>
    <dgm:cxn modelId="{19B39740-092D-4A74-8E5C-73AFBE8B3FC2}" type="presParOf" srcId="{3DD27DC0-8884-4B03-B685-8716EE5CD83E}" destId="{9BB4A8BA-83BC-4120-A25E-8FAB3EE9EE1D}" srcOrd="9" destOrd="0" presId="urn:microsoft.com/office/officeart/2005/8/layout/bProcess2"/>
    <dgm:cxn modelId="{12D3FCE0-58B2-4F7F-A0B2-D69EA5A21BC3}" type="presParOf" srcId="{3DD27DC0-8884-4B03-B685-8716EE5CD83E}" destId="{852059DA-3AF3-4039-9C9E-B0C3D5D4B9A6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723A-C7D1-4C5A-BBC2-94F629B437DC}">
      <dsp:nvSpPr>
        <dsp:cNvPr id="0" name=""/>
        <dsp:cNvSpPr/>
      </dsp:nvSpPr>
      <dsp:spPr>
        <a:xfrm rot="5400000">
          <a:off x="-327439" y="1448867"/>
          <a:ext cx="1450978" cy="17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5D644-5410-44AB-8EA1-2E7AB9B172EA}">
      <dsp:nvSpPr>
        <dsp:cNvPr id="0" name=""/>
        <dsp:cNvSpPr/>
      </dsp:nvSpPr>
      <dsp:spPr>
        <a:xfrm>
          <a:off x="3588" y="518778"/>
          <a:ext cx="1947739" cy="116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Brandon Grotesque Medium" panose="020B0603020203060202" pitchFamily="34" charset="0"/>
            </a:rPr>
            <a:t>Valberedning</a:t>
          </a:r>
          <a:r>
            <a:rPr lang="sv-SE" sz="1400" b="0" i="0" u="none" strike="noStrike" kern="1200" cap="none" baseline="0" noProof="0" dirty="0">
              <a:latin typeface="Brandon Grotesque Medium" panose="020B0603020203060202" pitchFamily="34" charset="0"/>
              <a:ea typeface="Microsoft Sans Serif"/>
              <a:cs typeface="Microsoft Sans Serif"/>
            </a:rPr>
            <a:t> följer styrelsens</a:t>
          </a:r>
          <a:r>
            <a:rPr lang="sv-SE" sz="1400" kern="1200" dirty="0">
              <a:latin typeface="Brandon Grotesque Medium" panose="020B0603020203060202" pitchFamily="34" charset="0"/>
            </a:rPr>
            <a:t> </a:t>
          </a:r>
          <a:r>
            <a:rPr lang="sv-SE" sz="1400" b="0" i="0" u="none" strike="noStrike" kern="1200" cap="none" baseline="0" noProof="0" dirty="0">
              <a:latin typeface="Brandon Grotesque Medium" panose="020B0603020203060202" pitchFamily="34" charset="0"/>
              <a:ea typeface="Microsoft Sans Serif"/>
              <a:cs typeface="Microsoft Sans Serif"/>
            </a:rPr>
            <a:t>och etiknämnden</a:t>
          </a:r>
          <a:endParaRPr lang="sv-SE" sz="1400" kern="1200" dirty="0">
            <a:latin typeface="Brandon Grotesque Medium" panose="020B0603020203060202" pitchFamily="34" charset="0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Hur går det?</a:t>
          </a:r>
          <a:endParaRPr lang="sv-SE" sz="900" kern="1200" dirty="0">
            <a:latin typeface="Brandon Grotesque Medium" panose="020B0603020203060202" pitchFamily="34" charset="0"/>
          </a:endParaRPr>
        </a:p>
      </dsp:txBody>
      <dsp:txXfrm>
        <a:off x="37816" y="553006"/>
        <a:ext cx="1879283" cy="1100187"/>
      </dsp:txXfrm>
    </dsp:sp>
    <dsp:sp modelId="{5402DC35-1C37-4B58-BF71-95DD4949E528}">
      <dsp:nvSpPr>
        <dsp:cNvPr id="0" name=""/>
        <dsp:cNvSpPr/>
      </dsp:nvSpPr>
      <dsp:spPr>
        <a:xfrm rot="5400000">
          <a:off x="-327439" y="2909671"/>
          <a:ext cx="1450978" cy="17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58C2F-603B-4641-B316-9D5A1E7F8180}">
      <dsp:nvSpPr>
        <dsp:cNvPr id="0" name=""/>
        <dsp:cNvSpPr/>
      </dsp:nvSpPr>
      <dsp:spPr>
        <a:xfrm>
          <a:off x="3588" y="1979582"/>
          <a:ext cx="1947739" cy="116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 err="1">
              <a:latin typeface="Brandon Grotesque Medium" panose="020B0603020203060202" pitchFamily="34" charset="0"/>
            </a:rPr>
            <a:t>VB:n</a:t>
          </a:r>
          <a:r>
            <a:rPr lang="sv-SE" sz="1400" kern="1200" dirty="0">
              <a:latin typeface="Brandon Grotesque Medium" panose="020B0603020203060202" pitchFamily="34" charset="0"/>
            </a:rPr>
            <a:t> intervjuar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Förnya kandidatur?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Vilken kompetens behövs</a:t>
          </a:r>
          <a:r>
            <a:rPr lang="sv-SE" sz="900" kern="1200" dirty="0">
              <a:latin typeface="Brandon Grotesque Medium" panose="020B0603020203060202" pitchFamily="34" charset="0"/>
            </a:rPr>
            <a:t>?</a:t>
          </a:r>
        </a:p>
      </dsp:txBody>
      <dsp:txXfrm>
        <a:off x="37816" y="2013810"/>
        <a:ext cx="1879283" cy="1100187"/>
      </dsp:txXfrm>
    </dsp:sp>
    <dsp:sp modelId="{34A1EEEF-4DF7-47A9-95E6-2F6212D37DBD}">
      <dsp:nvSpPr>
        <dsp:cNvPr id="0" name=""/>
        <dsp:cNvSpPr/>
      </dsp:nvSpPr>
      <dsp:spPr>
        <a:xfrm>
          <a:off x="402962" y="3640074"/>
          <a:ext cx="2580666" cy="17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2210F-1EAB-4A48-B703-40BFE9E579E6}">
      <dsp:nvSpPr>
        <dsp:cNvPr id="0" name=""/>
        <dsp:cNvSpPr/>
      </dsp:nvSpPr>
      <dsp:spPr>
        <a:xfrm>
          <a:off x="3588" y="3440387"/>
          <a:ext cx="1947739" cy="116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Brandon Grotesque Medium" panose="020B0603020203060202" pitchFamily="34" charset="0"/>
            </a:rPr>
            <a:t>Information och publicering(okt)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>
              <a:latin typeface="Brandon Grotesque Medium" panose="020B0603020203060202" pitchFamily="34" charset="0"/>
            </a:rPr>
            <a:t> SDF 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 Föreningar 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 Hemsida </a:t>
          </a:r>
          <a:endParaRPr lang="sv-SE" sz="900" kern="1200" dirty="0">
            <a:latin typeface="Brandon Grotesque Medium" panose="020B0603020203060202" pitchFamily="34" charset="0"/>
          </a:endParaRPr>
        </a:p>
      </dsp:txBody>
      <dsp:txXfrm>
        <a:off x="37816" y="3474615"/>
        <a:ext cx="1879283" cy="1100187"/>
      </dsp:txXfrm>
    </dsp:sp>
    <dsp:sp modelId="{3C101B0C-4D5C-4650-8DFF-0106ADC41C4A}">
      <dsp:nvSpPr>
        <dsp:cNvPr id="0" name=""/>
        <dsp:cNvSpPr/>
      </dsp:nvSpPr>
      <dsp:spPr>
        <a:xfrm rot="16200000">
          <a:off x="2263053" y="2909671"/>
          <a:ext cx="1450978" cy="17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DBFDF-00D5-4572-9246-BAE921C0C6FF}">
      <dsp:nvSpPr>
        <dsp:cNvPr id="0" name=""/>
        <dsp:cNvSpPr/>
      </dsp:nvSpPr>
      <dsp:spPr>
        <a:xfrm>
          <a:off x="2594081" y="3440387"/>
          <a:ext cx="1947739" cy="116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Brandon Grotesque Medium" panose="020B0603020203060202" pitchFamily="34" charset="0"/>
            </a:rPr>
            <a:t>VBs sammanställning 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sänds till SDF 1/12</a:t>
          </a:r>
        </a:p>
      </dsp:txBody>
      <dsp:txXfrm>
        <a:off x="2628309" y="3474615"/>
        <a:ext cx="1879283" cy="1100187"/>
      </dsp:txXfrm>
    </dsp:sp>
    <dsp:sp modelId="{B214F5C6-39ED-4E78-8CAB-C8693F92A309}">
      <dsp:nvSpPr>
        <dsp:cNvPr id="0" name=""/>
        <dsp:cNvSpPr/>
      </dsp:nvSpPr>
      <dsp:spPr>
        <a:xfrm rot="16200000">
          <a:off x="2263053" y="1448867"/>
          <a:ext cx="1450978" cy="17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B9CF9-E69F-4A10-A04F-8C3C2C246DD8}">
      <dsp:nvSpPr>
        <dsp:cNvPr id="0" name=""/>
        <dsp:cNvSpPr/>
      </dsp:nvSpPr>
      <dsp:spPr>
        <a:xfrm>
          <a:off x="2594081" y="1979582"/>
          <a:ext cx="1947739" cy="116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Brandon Grotesque Medium" panose="020B0603020203060202" pitchFamily="34" charset="0"/>
            </a:rPr>
            <a:t>SDF nominerar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 till VB 15/1</a:t>
          </a:r>
        </a:p>
      </dsp:txBody>
      <dsp:txXfrm>
        <a:off x="2628309" y="2013810"/>
        <a:ext cx="1879283" cy="1100187"/>
      </dsp:txXfrm>
    </dsp:sp>
    <dsp:sp modelId="{C2651AD5-C9D3-4788-9E0C-19C7D90406B3}">
      <dsp:nvSpPr>
        <dsp:cNvPr id="0" name=""/>
        <dsp:cNvSpPr/>
      </dsp:nvSpPr>
      <dsp:spPr>
        <a:xfrm>
          <a:off x="2993455" y="718465"/>
          <a:ext cx="2580666" cy="17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96F3B-3B0B-40A4-85FA-6BF22EA7DA54}">
      <dsp:nvSpPr>
        <dsp:cNvPr id="0" name=""/>
        <dsp:cNvSpPr/>
      </dsp:nvSpPr>
      <dsp:spPr>
        <a:xfrm>
          <a:off x="2594081" y="518778"/>
          <a:ext cx="1947739" cy="116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Brandon Grotesque Medium" panose="020B0603020203060202" pitchFamily="34" charset="0"/>
            </a:rPr>
            <a:t>VBs förslag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15/3(30dgr)</a:t>
          </a:r>
        </a:p>
      </dsp:txBody>
      <dsp:txXfrm>
        <a:off x="2628309" y="553006"/>
        <a:ext cx="1879283" cy="1100187"/>
      </dsp:txXfrm>
    </dsp:sp>
    <dsp:sp modelId="{62EEB468-82F8-4536-9380-678444E22AB0}">
      <dsp:nvSpPr>
        <dsp:cNvPr id="0" name=""/>
        <dsp:cNvSpPr/>
      </dsp:nvSpPr>
      <dsp:spPr>
        <a:xfrm>
          <a:off x="5184574" y="518778"/>
          <a:ext cx="1947739" cy="116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Brandon Grotesque Medium" panose="020B0603020203060202" pitchFamily="34" charset="0"/>
            </a:rPr>
            <a:t>Förbundsårsmöte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000" kern="1200" dirty="0">
              <a:latin typeface="Brandon Grotesque Medium" panose="020B0603020203060202" pitchFamily="34" charset="0"/>
            </a:rPr>
            <a:t>Val</a:t>
          </a:r>
        </a:p>
      </dsp:txBody>
      <dsp:txXfrm>
        <a:off x="5218802" y="553006"/>
        <a:ext cx="1879283" cy="1100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D1D99-6B94-4219-9B15-BEBB1C28B23E}">
      <dsp:nvSpPr>
        <dsp:cNvPr id="0" name=""/>
        <dsp:cNvSpPr/>
      </dsp:nvSpPr>
      <dsp:spPr>
        <a:xfrm>
          <a:off x="470824" y="121003"/>
          <a:ext cx="2523934" cy="2453752"/>
        </a:xfrm>
        <a:prstGeom prst="ellipse">
          <a:avLst/>
        </a:prstGeom>
        <a:gradFill rotWithShape="0">
          <a:gsLst>
            <a:gs pos="100000">
              <a:schemeClr val="accent3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solidFill>
                <a:schemeClr val="bg1"/>
              </a:solidFill>
              <a:latin typeface="Microsoft Sans Serif"/>
            </a:rPr>
            <a:t>Motioner angående stadgar till </a:t>
          </a:r>
          <a:r>
            <a:rPr lang="sv-SE" sz="1700" b="0" i="0" u="none" strike="noStrike" kern="1200" cap="none" baseline="0" noProof="0" dirty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rPr>
            <a:t>kansliet</a:t>
          </a:r>
          <a:r>
            <a:rPr lang="sv-SE" sz="1700" kern="1200" dirty="0">
              <a:solidFill>
                <a:schemeClr val="bg1"/>
              </a:solidFill>
              <a:latin typeface="Microsoft Sans Serif"/>
            </a:rPr>
            <a:t>  senast </a:t>
          </a:r>
          <a:r>
            <a:rPr lang="sv-SE" sz="1700" b="0" i="0" u="none" strike="noStrike" kern="1200" cap="none" baseline="0" noProof="0" dirty="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rPr>
            <a:t>15/12</a:t>
          </a:r>
          <a:endParaRPr lang="sv-SE" sz="1700" kern="1200" dirty="0">
            <a:solidFill>
              <a:schemeClr val="bg1"/>
            </a:solidFill>
          </a:endParaRPr>
        </a:p>
      </dsp:txBody>
      <dsp:txXfrm>
        <a:off x="840446" y="480347"/>
        <a:ext cx="1784690" cy="1735064"/>
      </dsp:txXfrm>
    </dsp:sp>
    <dsp:sp modelId="{BABF1FE8-022F-41CF-8FD9-37EFEBAEDBC1}">
      <dsp:nvSpPr>
        <dsp:cNvPr id="0" name=""/>
        <dsp:cNvSpPr/>
      </dsp:nvSpPr>
      <dsp:spPr>
        <a:xfrm flipV="1">
          <a:off x="3081788" y="1072863"/>
          <a:ext cx="346596" cy="749892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24F90-11E8-477F-8587-7A06382812C1}">
      <dsp:nvSpPr>
        <dsp:cNvPr id="0" name=""/>
        <dsp:cNvSpPr/>
      </dsp:nvSpPr>
      <dsp:spPr>
        <a:xfrm>
          <a:off x="1105466" y="2783674"/>
          <a:ext cx="2479808" cy="24874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Microsoft Sans Serif"/>
            </a:rPr>
            <a:t>Styrelsen förslag angående stadgar är propositioner, bereds av etiknämnden </a:t>
          </a:r>
          <a:endParaRPr lang="sv-SE" sz="1400" kern="1200" dirty="0"/>
        </a:p>
      </dsp:txBody>
      <dsp:txXfrm>
        <a:off x="1468625" y="3147959"/>
        <a:ext cx="1753490" cy="1758924"/>
      </dsp:txXfrm>
    </dsp:sp>
    <dsp:sp modelId="{3170C94F-E988-4EB6-8E7E-4A22E5BC654E}">
      <dsp:nvSpPr>
        <dsp:cNvPr id="0" name=""/>
        <dsp:cNvSpPr/>
      </dsp:nvSpPr>
      <dsp:spPr>
        <a:xfrm rot="18552665" flipV="1">
          <a:off x="3305995" y="2291806"/>
          <a:ext cx="321604" cy="703827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8D03D-6F51-421D-B94C-09C9764E9FC7}">
      <dsp:nvSpPr>
        <dsp:cNvPr id="0" name=""/>
        <dsp:cNvSpPr/>
      </dsp:nvSpPr>
      <dsp:spPr>
        <a:xfrm>
          <a:off x="3628466" y="22398"/>
          <a:ext cx="2479808" cy="24874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Microsoft Sans Serif"/>
            </a:rPr>
            <a:t>Propositioner och Motioner, med styrelsens svar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latin typeface="Microsoft Sans Serif"/>
            </a:rPr>
            <a:t> Publicering minst fyra veckor innan, förbundsårsmöte</a:t>
          </a:r>
        </a:p>
      </dsp:txBody>
      <dsp:txXfrm>
        <a:off x="3991625" y="386683"/>
        <a:ext cx="1753490" cy="1758924"/>
      </dsp:txXfrm>
    </dsp:sp>
    <dsp:sp modelId="{C3E26046-070E-4411-834A-15C1ADFA01F1}">
      <dsp:nvSpPr>
        <dsp:cNvPr id="0" name=""/>
        <dsp:cNvSpPr/>
      </dsp:nvSpPr>
      <dsp:spPr>
        <a:xfrm rot="5400000" flipV="1">
          <a:off x="4840818" y="2344110"/>
          <a:ext cx="286595" cy="75692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6F75E-E110-456F-A142-C1D503C0BFD5}">
      <dsp:nvSpPr>
        <dsp:cNvPr id="0" name=""/>
        <dsp:cNvSpPr/>
      </dsp:nvSpPr>
      <dsp:spPr>
        <a:xfrm>
          <a:off x="3947690" y="2927124"/>
          <a:ext cx="2290511" cy="2329676"/>
        </a:xfrm>
        <a:prstGeom prst="ellipse">
          <a:avLst/>
        </a:prstGeom>
        <a:gradFill rotWithShape="0">
          <a:gsLst>
            <a:gs pos="100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schemeClr val="tx1">
                  <a:lumMod val="50000"/>
                </a:schemeClr>
              </a:solidFill>
              <a:latin typeface="Microsoft Sans Serif"/>
            </a:rPr>
            <a:t>Förenings- och Distriktsmöten</a:t>
          </a:r>
          <a:endParaRPr lang="sv-SE" sz="1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283128" y="3268297"/>
        <a:ext cx="1619635" cy="1647330"/>
      </dsp:txXfrm>
    </dsp:sp>
    <dsp:sp modelId="{095821B6-2EE0-425D-AAD9-50AE8139E5A2}">
      <dsp:nvSpPr>
        <dsp:cNvPr id="0" name=""/>
        <dsp:cNvSpPr/>
      </dsp:nvSpPr>
      <dsp:spPr>
        <a:xfrm rot="16200000" flipV="1">
          <a:off x="7835699" y="2319632"/>
          <a:ext cx="296922" cy="795808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9C592-AA32-4E44-A2AC-155EDDCBF7C9}">
      <dsp:nvSpPr>
        <dsp:cNvPr id="0" name=""/>
        <dsp:cNvSpPr/>
      </dsp:nvSpPr>
      <dsp:spPr>
        <a:xfrm>
          <a:off x="6726906" y="2924679"/>
          <a:ext cx="2479808" cy="2487494"/>
        </a:xfrm>
        <a:prstGeom prst="ellipse">
          <a:avLst/>
        </a:prstGeom>
        <a:gradFill rotWithShape="0">
          <a:gsLst>
            <a:gs pos="98000">
              <a:schemeClr val="bg2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Möte inför Årsmöte(</a:t>
          </a:r>
          <a:r>
            <a:rPr lang="sv-SE" sz="1400" kern="1200" dirty="0" err="1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distriktsrepr</a:t>
          </a:r>
          <a:r>
            <a:rPr lang="sv-SE" sz="1400" kern="1200" dirty="0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och förbundsstyrelse) </a:t>
          </a:r>
          <a:r>
            <a:rPr lang="sv-SE" sz="1400" kern="1200" dirty="0" err="1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prel</a:t>
          </a:r>
          <a:r>
            <a:rPr lang="sv-SE" sz="1400" kern="1200" dirty="0">
              <a:solidFill>
                <a:schemeClr val="tx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5/4 </a:t>
          </a:r>
        </a:p>
      </dsp:txBody>
      <dsp:txXfrm>
        <a:off x="7090065" y="3288964"/>
        <a:ext cx="1753490" cy="1758924"/>
      </dsp:txXfrm>
    </dsp:sp>
    <dsp:sp modelId="{9BB4A8BA-83BC-4120-A25E-8FAB3EE9EE1D}">
      <dsp:nvSpPr>
        <dsp:cNvPr id="0" name=""/>
        <dsp:cNvSpPr/>
      </dsp:nvSpPr>
      <dsp:spPr>
        <a:xfrm flipV="1">
          <a:off x="6332641" y="3912362"/>
          <a:ext cx="314909" cy="697972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2059DA-3AF3-4039-9C9E-B0C3D5D4B9A6}">
      <dsp:nvSpPr>
        <dsp:cNvPr id="0" name=""/>
        <dsp:cNvSpPr/>
      </dsp:nvSpPr>
      <dsp:spPr>
        <a:xfrm>
          <a:off x="6632137" y="0"/>
          <a:ext cx="2523934" cy="2453752"/>
        </a:xfrm>
        <a:prstGeom prst="ellipse">
          <a:avLst/>
        </a:prstGeom>
        <a:gradFill rotWithShape="0">
          <a:gsLst>
            <a:gs pos="10000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>
              <a:solidFill>
                <a:schemeClr val="tx1">
                  <a:lumMod val="50000"/>
                </a:schemeClr>
              </a:solidFill>
              <a:latin typeface="Microsoft Sans Serif"/>
            </a:rPr>
            <a:t>Förbundsårsmöte 15/4(2023)</a:t>
          </a:r>
        </a:p>
      </dsp:txBody>
      <dsp:txXfrm>
        <a:off x="7001759" y="359344"/>
        <a:ext cx="1784690" cy="1735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C4E6C-84A5-43C1-A513-492271F22846}" type="datetimeFigureOut">
              <a:rPr lang="sv-SE" smtClean="0"/>
              <a:t>2023-01-19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EBC9-B2F9-42EF-A86B-54157FA618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63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B4D8B3-D902-1043-8377-8201B9A6D3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21E30-B193-BB40-8C40-498B94511E80}" type="slidenum">
              <a:rPr lang="en-US" altLang="sv-SE"/>
              <a:pPr/>
              <a:t>2</a:t>
            </a:fld>
            <a:endParaRPr lang="en-US" altLang="sv-SE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0969B14-56A1-544C-B661-E6686F707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FA3F8AC-D7B4-3445-9C95-10508FC48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E12810-0304-FB4F-8B2D-BDD17C880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2A571-93A2-AF48-AD38-08A345120257}" type="slidenum">
              <a:rPr lang="en-US" altLang="sv-SE"/>
              <a:pPr/>
              <a:t>4</a:t>
            </a:fld>
            <a:endParaRPr lang="en-US" altLang="sv-SE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679861A6-5BCB-D446-9743-8BA7291ED5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1DDA09F-D240-7240-9E9C-FB7308BB4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sv-SE" dirty="0"/>
          </a:p>
        </p:txBody>
      </p:sp>
    </p:spTree>
    <p:extLst>
      <p:ext uri="{BB962C8B-B14F-4D97-AF65-F5344CB8AC3E}">
        <p14:creationId xmlns:p14="http://schemas.microsoft.com/office/powerpoint/2010/main" val="11026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FC14AC-A0E8-4D68-A989-A14B00A56E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336840"/>
            <a:ext cx="12192000" cy="1869375"/>
          </a:xfrm>
        </p:spPr>
        <p:txBody>
          <a:bodyPr anchor="b"/>
          <a:lstStyle>
            <a:lvl1pPr algn="ctr">
              <a:lnSpc>
                <a:spcPct val="100000"/>
              </a:lnSpc>
              <a:defRPr sz="6000" cap="all" baseline="0"/>
            </a:lvl1pPr>
          </a:lstStyle>
          <a:p>
            <a:r>
              <a:rPr lang="sv-SE" noProof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D6AFCF-2D2E-43AA-A669-705BF6CB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sv-SE" noProof="0" smtClean="0"/>
              <a:t>2023-01-19</a:t>
            </a:fld>
            <a:endParaRPr lang="sv-SE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3688C6-1ACA-4880-BBDD-F5CE1CE6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20B64F-3C58-4F0B-AA98-9BFEEEE9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1" name="Platshållare för onlinebild 10">
            <a:extLst>
              <a:ext uri="{FF2B5EF4-FFF2-40B4-BE49-F238E27FC236}">
                <a16:creationId xmlns:a16="http://schemas.microsoft.com/office/drawing/2014/main" id="{E0933971-EE7C-494C-AC47-CD127071BA22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0" y="1911795"/>
            <a:ext cx="12192000" cy="4195762"/>
          </a:xfrm>
        </p:spPr>
        <p:txBody>
          <a:bodyPr/>
          <a:lstStyle/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8DAFE5C-3C25-4AA4-B27E-E8DB960FC6DC}"/>
              </a:ext>
            </a:extLst>
          </p:cNvPr>
          <p:cNvSpPr/>
          <p:nvPr userDrawn="1"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noProof="0">
              <a:ln>
                <a:noFill/>
              </a:ln>
              <a:solidFill>
                <a:schemeClr val="accent6"/>
              </a:solidFill>
              <a:effectLst/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A1B75F-62B1-48E1-A394-CD22EE6F0F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71539"/>
            <a:ext cx="12191999" cy="32799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62C9549-01DB-1630-5DEA-0117614121E2}"/>
              </a:ext>
            </a:extLst>
          </p:cNvPr>
          <p:cNvSpPr/>
          <p:nvPr userDrawn="1"/>
        </p:nvSpPr>
        <p:spPr>
          <a:xfrm>
            <a:off x="11237205" y="5993176"/>
            <a:ext cx="572877" cy="16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93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D6CBF0E-4DC3-4B98-96CF-3BB4AD2F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62ECCAD-6B1C-4415-9524-DD8424E5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24AB1D-7299-449D-8FD9-7A3C86AD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67AE5-B848-46CE-886D-86433135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01510-CC37-44C1-958D-23D8D428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D65406-B883-48F7-B2AF-0259A097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94E54C-B55B-4AFC-8553-3D808F05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442D18-AFAA-4A9C-97FE-DFFA5346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902339-15A4-4F9D-B8F5-4F41738E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E2BDD-A1F6-4162-B36C-C638EDF4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D1748D-1306-49A8-90C5-FB0566373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89054-B854-44FD-8C9F-E1977B748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F38480-C8B3-4533-AAFB-9449C7B5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3D7677-D241-4F1E-B84D-574001C2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6C42700-87AB-4BCA-8450-93964E50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FC9D4-E496-4EE9-B846-C82793A8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D219B1B-615A-4AF0-824B-690E2BCA2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ED6F22-BAAB-47B0-8110-E6E86CB8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A6A68-1A76-4F6D-B66F-D8D7E76A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670043-3B4D-439C-A0A9-C77AABB4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3222E71-37CC-4972-AC1A-D84F4A289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4AD8E2-3004-4432-8F39-DAF7DEEE3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D4A90C-13A2-40C5-BA3A-F36DABEB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F71626-D3DF-487A-BA80-38934A6B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4CDFA7-161C-49C3-98BF-40B3CE15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0A790F-38FA-454C-8139-023778AA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0D99B6-D85B-2B4F-97EB-44C0CF86A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8978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öista -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B63413-5EEC-48D7-BC92-C11516C97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258" y="2872012"/>
            <a:ext cx="6189530" cy="3262313"/>
          </a:xfr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984F4E8-87FF-462C-BCC3-70A4DA55D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213" y="2872012"/>
            <a:ext cx="5064673" cy="327705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</a:t>
            </a:r>
            <a:endParaRPr lang="en-US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9F083BC-1809-43B6-9ECA-2E403E94D8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000" y="195943"/>
            <a:ext cx="11327063" cy="25690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F2DFB6-3921-4755-BA3A-7669F44F7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806499-BD6E-4A95-B0F9-A592927DF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0D2086-B7B0-496D-A766-FFDAB817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F0DA43-1BC2-44A1-9D3A-F1782CEA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1DB7B9-8920-405F-B962-EB96CB3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4D1AF-4570-46CC-8515-96B3F120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6413D4-43E1-4B59-A1A8-1F67A4DC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2C305F-1499-4394-B962-1B78102F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E204A0-C741-44C5-AA9E-6705E2B7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D3FCFA-9ABE-4A08-A8FB-BD0DCCC2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3F0F9-0683-479B-9C0F-7FA47206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3C1667-36AB-4D2D-981B-8D811034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968B3B-C8BF-47AE-9594-B0300941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DD2BB6-9FF8-4A52-896F-17239354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B6C655-AF3A-421B-9493-DE2218AA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7EA39C7E-D667-412C-9F3A-2F64882C4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00" y="5470399"/>
            <a:ext cx="698400" cy="71804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01376A74-3E32-4F2E-A159-5D5FC9E4C9BB}"/>
              </a:ext>
            </a:extLst>
          </p:cNvPr>
          <p:cNvSpPr/>
          <p:nvPr userDrawn="1"/>
        </p:nvSpPr>
        <p:spPr>
          <a:xfrm>
            <a:off x="-87086" y="0"/>
            <a:ext cx="122790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9F083BC-1809-43B6-9ECA-2E403E94D8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000" y="195942"/>
            <a:ext cx="11349297" cy="27286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B169D15-5A0B-4246-A4D9-D035C27704F0}"/>
              </a:ext>
            </a:extLst>
          </p:cNvPr>
          <p:cNvSpPr/>
          <p:nvPr userDrawn="1"/>
        </p:nvSpPr>
        <p:spPr>
          <a:xfrm>
            <a:off x="-87086" y="6517362"/>
            <a:ext cx="12279085" cy="57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8ACF151-66B6-9E61-ADCF-436A31978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7" y="5516068"/>
            <a:ext cx="698400" cy="718045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2AC6E8-565C-4EFC-A336-8E4719312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10225" y="3113088"/>
            <a:ext cx="6170613" cy="313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B6391B-6FB7-4947-8161-CFD29BAAE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094914"/>
            <a:ext cx="4989513" cy="3139199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  <a:latin typeface="Brandon Grotesque Medium" panose="020B0603020203060202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9253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53AA1-324C-45D0-A8C3-C376D1B9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376E49-7EF4-4D71-9876-53FA9FD3F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E5F0E0-DC3C-4AA9-87D9-135128FA9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4040B4-E28E-4B3E-86D3-9C97849B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13AD0C-86D1-443D-9093-5432F75F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E10DEE-38FE-4A83-B209-58EF003D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9DDB9-7566-420D-8477-610CC6FA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A5A941-1F69-4A1F-99AB-0C5C23DDC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7E488E-4622-4329-AB6F-4CA0EAAE2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27E09AC-1788-421C-8C21-A0B31046F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3FBC579-3E94-456E-B320-279DDD025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515A05F-C871-46AE-B35A-59B3C775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A3EF5A-ACD9-43E4-91E3-315E8F11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8B3AE6-7BD5-4E62-A1BB-645385D8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F31DFE-9894-4215-A1E8-A1960C70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AAC5439-8F98-4BEE-9450-B3ED2F9C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2790CF-9202-4766-8F21-BCBEDF80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F6CB5D-6805-4CD7-9EBB-49667847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75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5A91AD4-D822-4DB7-AF21-3EA0F938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8C1F4B5-911C-4B5B-ADAF-13272906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D70B91-5A87-43CD-AF71-3D15A9A8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ABA1BB-AC0E-4E34-A436-B64CED5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104A94-47E1-47EA-BD70-1A45A293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3E5D95-2CB6-4F07-9308-6DEDC882E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E2638C-D826-4725-A2A3-2BD65AA0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FEC154-7B32-4EA3-A25A-94E37593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8F10C1-8B78-4945-A3BA-EC795BFA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829DD8-CD5A-4FF4-91DA-9EE8A08F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4383BF4-6691-4EEC-9AA1-6DB6B4E3E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AF9A63-8505-4102-A324-DF564A290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FF3252-94C4-45B5-AB07-D53ADEEE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0C39A4-98A5-46DD-AB7F-60B90177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1402B02-31BA-41B6-9CD8-A73BCA7E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EACF6-5D18-4351-A500-AC2D3C60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A6356A-A95C-40A6-9FCD-E7B6F7329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72BAD6-4D02-46B5-A6BE-0306D1C3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50EC46-5C47-4DB2-AB96-03A4284F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228789-38D7-45BE-A2CC-7F335E09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6B0C29-FA60-4CB8-B8CC-EC68A8D62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5BA4B99-9471-47B3-B8FD-BB6EB5FEF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01ECC7-8ABE-4889-8AAE-4B1B63BA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A51EC8-386E-4D16-818D-2B7FE4C1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0096E3-1EF2-49A4-A3F0-87BEAA39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1376A74-3E32-4F2E-A159-5D5FC9E4C9BB}"/>
              </a:ext>
            </a:extLst>
          </p:cNvPr>
          <p:cNvSpPr/>
          <p:nvPr userDrawn="1"/>
        </p:nvSpPr>
        <p:spPr>
          <a:xfrm>
            <a:off x="-20294" y="-29028"/>
            <a:ext cx="1221229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B63413-5EEC-48D7-BC92-C11516C97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2400" y="3113313"/>
            <a:ext cx="6552388" cy="30357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4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1400"/>
              </a:spcBef>
              <a:buNone/>
              <a:defRPr sz="3200">
                <a:solidFill>
                  <a:schemeClr val="tx1"/>
                </a:solidFill>
              </a:defRPr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984F4E8-87FF-462C-BCC3-70A4DA55D0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2400" y="1132114"/>
            <a:ext cx="6527600" cy="1786163"/>
          </a:xfrm>
        </p:spPr>
        <p:txBody>
          <a:bodyPr anchor="b"/>
          <a:lstStyle>
            <a:lvl1pPr marL="0" indent="0">
              <a:buNone/>
              <a:defRPr>
                <a:solidFill>
                  <a:schemeClr val="accent2"/>
                </a:solidFill>
                <a:latin typeface="Brandon Grotesque Bold" panose="020B0803020203060202" pitchFamily="34" charset="0"/>
              </a:defRPr>
            </a:lvl1pPr>
          </a:lstStyle>
          <a:p>
            <a:pPr lvl="0"/>
            <a:r>
              <a:rPr lang="sv-SE" noProof="0"/>
              <a:t>Klicka här för att ändra format bakgrundstexten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9F083BC-1809-43B6-9ECA-2E403E94D8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000" y="195942"/>
            <a:ext cx="4219829" cy="592364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B169D15-5A0B-4246-A4D9-D035C27704F0}"/>
              </a:ext>
            </a:extLst>
          </p:cNvPr>
          <p:cNvSpPr/>
          <p:nvPr userDrawn="1"/>
        </p:nvSpPr>
        <p:spPr>
          <a:xfrm>
            <a:off x="0" y="6492958"/>
            <a:ext cx="121906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AB8A75-A119-2165-8297-162FCCBBF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66" y="5522418"/>
            <a:ext cx="698400" cy="7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6EE2A6-8CFB-4D17-ABDC-7C021CCA1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65125"/>
            <a:ext cx="1132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B0C7FC-A6CD-40F0-8419-FC9ADACB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25625"/>
            <a:ext cx="11328000" cy="69260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tshållare för diagram 7">
            <a:extLst>
              <a:ext uri="{FF2B5EF4-FFF2-40B4-BE49-F238E27FC236}">
                <a16:creationId xmlns:a16="http://schemas.microsoft.com/office/drawing/2014/main" id="{78AA67BD-19F5-45F1-AF4D-97EB11AB38D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2000" y="2728913"/>
            <a:ext cx="11328000" cy="3316287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BB22262-C5DC-483A-7F02-B1F497844F1A}"/>
              </a:ext>
            </a:extLst>
          </p:cNvPr>
          <p:cNvSpPr/>
          <p:nvPr userDrawn="1"/>
        </p:nvSpPr>
        <p:spPr>
          <a:xfrm>
            <a:off x="0" y="6683825"/>
            <a:ext cx="1219200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5F6326-AFEA-B7D0-C1FD-3531B80D81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1825625"/>
            <a:ext cx="11328400" cy="663575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76EE2A6-8CFB-4D17-ABDC-7C021CCA1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65125"/>
            <a:ext cx="1132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latshållare för tabell 11">
            <a:extLst>
              <a:ext uri="{FF2B5EF4-FFF2-40B4-BE49-F238E27FC236}">
                <a16:creationId xmlns:a16="http://schemas.microsoft.com/office/drawing/2014/main" id="{045059EC-83B2-40E0-82D0-931EC83BEEF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1801" y="2909888"/>
            <a:ext cx="11328000" cy="2974975"/>
          </a:xfrm>
        </p:spPr>
        <p:txBody>
          <a:bodyPr/>
          <a:lstStyle/>
          <a:p>
            <a:r>
              <a:rPr lang="sv-SE"/>
              <a:t>Klicka på ikonen för att lägga till en tabell</a:t>
            </a:r>
            <a:endParaRPr lang="en-U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5C088C-013D-41B8-A6D4-A7293AD8A457}"/>
              </a:ext>
            </a:extLst>
          </p:cNvPr>
          <p:cNvSpPr/>
          <p:nvPr userDrawn="1"/>
        </p:nvSpPr>
        <p:spPr>
          <a:xfrm>
            <a:off x="0" y="6683825"/>
            <a:ext cx="1219200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DD53B6-9E93-4DA2-9906-EE16C07C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43D06D-1A9A-43B0-B466-42983D5A0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1C6E13-7D57-488C-848C-7C0BB921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633DD-490D-4B1C-9715-A6CC6F7C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B61C65-6DD2-4A2E-AD86-5CCC4B11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E6ACD-FD5D-4AA2-A49B-A1C999EC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E31988-57F8-4720-9C75-45FA1034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8E250D-8B3D-45E7-9291-E07C8201A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791EB6-EE9B-48BE-8FEF-A66E48D8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DDB54F-F08F-4561-A388-DAF75B6D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1ED11F-58BC-4933-8BD2-C5FDE33D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76D26-6AF1-4B05-B742-85F0601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90B13A-E3EB-48D3-95E4-1534A56A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AC8568-346F-4DB0-9E82-08019D0B5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F08F56-DEB8-44F6-AF27-A66154D51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0F4D875-BF6D-4F80-854C-C5EBAF043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47E2E26-C2F9-4208-A4CF-1F4B52A2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6E84209-2F63-4D02-90D3-68E8BBFB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196E29-78EC-4727-B0BC-106F85CA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DE68D-9109-4270-87D5-08F6DB69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477CB9-4ED1-4AA2-A5E2-A9308A2F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771D7F-0E1F-44CD-AB4C-0A017E6D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41EC7F-721F-4242-A872-DCD1B80E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C74A551-3509-AEF6-162E-973BEBE37AB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872" y="5785291"/>
            <a:ext cx="838800" cy="862394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C4DB69F-614D-4B89-BC9D-39E82538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452E25-001A-420E-971C-6BEB1C76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00A40A-A12C-44C1-B753-E4ACAF41B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855E-CB1C-42AB-BFAD-9A38951CC054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7782F4-E83A-4DDC-A529-45EC5CCA2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D5A99B-D8D5-4877-A704-115A6C449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4" r:id="rId3"/>
    <p:sldLayoutId id="2147483650" r:id="rId4"/>
    <p:sldLayoutId id="2147483675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baseline="0">
          <a:solidFill>
            <a:schemeClr val="accent2"/>
          </a:solidFill>
          <a:latin typeface="Brandon Grotesque Bold" panose="020B08030202030602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36F863-5AF8-49B5-B772-61B3ABEA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E6D5F5-ACCA-468C-A07F-EB2AD90BF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30719D-0BC4-4A82-8196-1175F7364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CC16-4508-4FEE-9B83-80D141B95FC8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302666-500B-4AB6-B061-C308F40AA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AEA8C4-FACA-41C9-9CA6-A105DFE82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2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5B4B80B-9BE8-4477-9AFD-59BE803F8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Processer </a:t>
            </a:r>
            <a:r>
              <a:rPr lang="en-US" err="1"/>
              <a:t>val</a:t>
            </a:r>
            <a:r>
              <a:rPr lang="en-US"/>
              <a:t> och </a:t>
            </a:r>
            <a:r>
              <a:rPr lang="en-US" err="1"/>
              <a:t>motioner</a:t>
            </a:r>
            <a:endParaRPr lang="en-US"/>
          </a:p>
        </p:txBody>
      </p:sp>
      <p:sp>
        <p:nvSpPr>
          <p:cNvPr id="6" name="Platshållare för onlinebild 5">
            <a:extLst>
              <a:ext uri="{FF2B5EF4-FFF2-40B4-BE49-F238E27FC236}">
                <a16:creationId xmlns:a16="http://schemas.microsoft.com/office/drawing/2014/main" id="{CAD4FDD6-38A7-40A5-A0B4-DAD94B290658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/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0CC686-EF9F-4995-A38E-CE2E07461B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C13372-176F-4118-B1FD-2EBE488FC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 b="29624"/>
          <a:stretch/>
        </p:blipFill>
        <p:spPr>
          <a:xfrm>
            <a:off x="0" y="1773935"/>
            <a:ext cx="12192000" cy="43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A9A5A36-CABC-724B-B7E2-444A7177C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2433" y="677256"/>
            <a:ext cx="6934200" cy="715963"/>
          </a:xfrm>
        </p:spPr>
        <p:txBody>
          <a:bodyPr/>
          <a:lstStyle/>
          <a:p>
            <a:r>
              <a:rPr lang="sv-SE" altLang="sv-SE" sz="6000">
                <a:latin typeface="Brandon Grotesque Medium" panose="020B0603020203060202" pitchFamily="34" charset="0"/>
                <a:cs typeface="Arial"/>
              </a:rPr>
              <a:t>Val </a:t>
            </a:r>
            <a:r>
              <a:rPr lang="sv-SE" altLang="sv-SE" sz="6000">
                <a:cs typeface="Arial"/>
              </a:rPr>
              <a:t>vid</a:t>
            </a:r>
            <a:r>
              <a:rPr lang="sv-SE" altLang="sv-SE" sz="6000">
                <a:latin typeface="Brandon Grotesque Medium" panose="020B0603020203060202" pitchFamily="34" charset="0"/>
                <a:cs typeface="Arial"/>
              </a:rPr>
              <a:t> årsmöte</a:t>
            </a:r>
            <a:endParaRPr lang="sv-SE" altLang="sv-SE" sz="6000">
              <a:latin typeface="Brandon Grotesque Medium" panose="020B0603020203060202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D21830EA-3666-419B-BF71-AE35232C5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230542"/>
              </p:ext>
            </p:extLst>
          </p:nvPr>
        </p:nvGraphicFramePr>
        <p:xfrm>
          <a:off x="2528048" y="1492625"/>
          <a:ext cx="7135903" cy="512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4D3F95-C30E-8047-A4E0-32834C120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8623"/>
            <a:ext cx="12117936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v-SE" altLang="sv-SE" sz="6000">
                <a:cs typeface="Arial"/>
              </a:rPr>
              <a:t>Motioner &amp; propositioner</a:t>
            </a:r>
            <a:endParaRPr lang="sv-SE" altLang="sv-SE" sz="6000">
              <a:cs typeface="Arial" panose="020B0604020202020204" pitchFamily="34" charset="0"/>
            </a:endParaRPr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739C4586-9852-472C-9355-61449051E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952645"/>
              </p:ext>
            </p:extLst>
          </p:nvPr>
        </p:nvGraphicFramePr>
        <p:xfrm>
          <a:off x="733425" y="1198258"/>
          <a:ext cx="9996349" cy="558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0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AE57F-93ED-E69A-643D-8364070F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Tävlingsregler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C5DF313-4719-8DD3-923E-7D417C9913AC}"/>
              </a:ext>
            </a:extLst>
          </p:cNvPr>
          <p:cNvGrpSpPr/>
          <p:nvPr/>
        </p:nvGrpSpPr>
        <p:grpSpPr>
          <a:xfrm>
            <a:off x="4358309" y="2154720"/>
            <a:ext cx="2821084" cy="2806574"/>
            <a:chOff x="0" y="3369271"/>
            <a:chExt cx="1936287" cy="19422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B29B6CBB-960F-D12F-1837-19555F0951E2}"/>
                </a:ext>
              </a:extLst>
            </p:cNvPr>
            <p:cNvSpPr/>
            <p:nvPr/>
          </p:nvSpPr>
          <p:spPr>
            <a:xfrm>
              <a:off x="0" y="3369271"/>
              <a:ext cx="1936287" cy="1942289"/>
            </a:xfrm>
            <a:prstGeom prst="ellipse">
              <a:avLst/>
            </a:prstGeom>
            <a:gradFill rotWithShape="0">
              <a:gsLst>
                <a:gs pos="100000">
                  <a:schemeClr val="tx1">
                    <a:lumMod val="5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lips 4">
              <a:extLst>
                <a:ext uri="{FF2B5EF4-FFF2-40B4-BE49-F238E27FC236}">
                  <a16:creationId xmlns:a16="http://schemas.microsoft.com/office/drawing/2014/main" id="{D361EB05-A638-FABD-A118-6FEBBFDDA7CE}"/>
                </a:ext>
              </a:extLst>
            </p:cNvPr>
            <p:cNvSpPr txBox="1"/>
            <p:nvPr/>
          </p:nvSpPr>
          <p:spPr>
            <a:xfrm>
              <a:off x="283563" y="3653713"/>
              <a:ext cx="1369161" cy="13734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400" kern="1200" dirty="0">
                  <a:latin typeface="Microsoft Sans Serif"/>
                </a:rPr>
                <a:t>Domar och Regelkommittén hanterar tävlingsregler. Styrelsen beslutar.</a:t>
              </a:r>
            </a:p>
            <a:p>
              <a:pPr marL="0" lvl="0" indent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400" dirty="0">
                  <a:latin typeface="Microsoft Sans Serif"/>
                </a:rPr>
                <a:t>Förslag och frågor: Regler@bagskytte.se</a:t>
              </a:r>
              <a:r>
                <a:rPr lang="sv-SE" sz="1400" kern="1200" dirty="0">
                  <a:latin typeface="Microsoft Sans Serif"/>
                </a:rPr>
                <a:t> </a:t>
              </a:r>
              <a:endParaRPr lang="sv-SE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654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ågskytteförbub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987"/>
      </a:accent1>
      <a:accent2>
        <a:srgbClr val="FFCD00"/>
      </a:accent2>
      <a:accent3>
        <a:srgbClr val="2D2D2C"/>
      </a:accent3>
      <a:accent4>
        <a:srgbClr val="424241"/>
      </a:accent4>
      <a:accent5>
        <a:srgbClr val="FFCD00"/>
      </a:accent5>
      <a:accent6>
        <a:srgbClr val="0049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ågskytteförbundet PowerPoint mall  20221129.pptx" id="{D7FA6479-285F-41FF-A7A3-A2743F25369E}" vid="{D3A893B4-98C4-4634-A082-1FB97F5C5525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ågskytteförbundet PowerPoint mall  20221129.pptx" id="{D7FA6479-285F-41FF-A7A3-A2743F25369E}" vid="{A4EBC897-DBE2-4D1E-9DC5-211219E00EE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Bredbild</PresentationFormat>
  <Paragraphs>53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4</vt:i4>
      </vt:variant>
    </vt:vector>
  </HeadingPairs>
  <TitlesOfParts>
    <vt:vector size="6" baseType="lpstr">
      <vt:lpstr>Office-tema</vt:lpstr>
      <vt:lpstr>Anpassad formgivning</vt:lpstr>
      <vt:lpstr>Processer val och motioner</vt:lpstr>
      <vt:lpstr>Val vid årsmöte</vt:lpstr>
      <vt:lpstr>Motioner &amp; propositioner</vt:lpstr>
      <vt:lpstr>Tävlingsregler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Taavo</dc:creator>
  <cp:lastModifiedBy>Rolf Volungholen</cp:lastModifiedBy>
  <cp:revision>3</cp:revision>
  <dcterms:created xsi:type="dcterms:W3CDTF">2022-11-28T17:09:33Z</dcterms:created>
  <dcterms:modified xsi:type="dcterms:W3CDTF">2023-01-20T06:34:47Z</dcterms:modified>
</cp:coreProperties>
</file>